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5.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67"/>
  </p:sldMasterIdLst>
  <p:notesMasterIdLst>
    <p:notesMasterId r:id="rId204"/>
  </p:notesMasterIdLst>
  <p:sldIdLst>
    <p:sldId id="256" r:id="rId168"/>
    <p:sldId id="259" r:id="rId169"/>
    <p:sldId id="260" r:id="rId170"/>
    <p:sldId id="291" r:id="rId171"/>
    <p:sldId id="292" r:id="rId172"/>
    <p:sldId id="321" r:id="rId173"/>
    <p:sldId id="324" r:id="rId174"/>
    <p:sldId id="296" r:id="rId175"/>
    <p:sldId id="264" r:id="rId176"/>
    <p:sldId id="297" r:id="rId177"/>
    <p:sldId id="298" r:id="rId178"/>
    <p:sldId id="265" r:id="rId179"/>
    <p:sldId id="299" r:id="rId180"/>
    <p:sldId id="300" r:id="rId181"/>
    <p:sldId id="301" r:id="rId182"/>
    <p:sldId id="266" r:id="rId183"/>
    <p:sldId id="303" r:id="rId184"/>
    <p:sldId id="302" r:id="rId185"/>
    <p:sldId id="322" r:id="rId186"/>
    <p:sldId id="316" r:id="rId187"/>
    <p:sldId id="267" r:id="rId188"/>
    <p:sldId id="318" r:id="rId189"/>
    <p:sldId id="290" r:id="rId190"/>
    <p:sldId id="323" r:id="rId191"/>
    <p:sldId id="268" r:id="rId192"/>
    <p:sldId id="304" r:id="rId193"/>
    <p:sldId id="307" r:id="rId194"/>
    <p:sldId id="262" r:id="rId195"/>
    <p:sldId id="305" r:id="rId196"/>
    <p:sldId id="309" r:id="rId197"/>
    <p:sldId id="263" r:id="rId198"/>
    <p:sldId id="269" r:id="rId199"/>
    <p:sldId id="306" r:id="rId200"/>
    <p:sldId id="308" r:id="rId201"/>
    <p:sldId id="271" r:id="rId202"/>
    <p:sldId id="311" r:id="rId20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3" autoAdjust="0"/>
    <p:restoredTop sz="78135" autoAdjust="0"/>
  </p:normalViewPr>
  <p:slideViewPr>
    <p:cSldViewPr snapToGrid="0">
      <p:cViewPr varScale="1">
        <p:scale>
          <a:sx n="82" d="100"/>
          <a:sy n="82" d="100"/>
        </p:scale>
        <p:origin x="492" y="5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slide" Target="slides/slide3.xml"/><Relationship Id="rId191" Type="http://schemas.openxmlformats.org/officeDocument/2006/relationships/slide" Target="slides/slide24.xml"/><Relationship Id="rId205" Type="http://schemas.openxmlformats.org/officeDocument/2006/relationships/presProps" Target="presProps.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slide" Target="slides/slide14.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5" Type="http://schemas.openxmlformats.org/officeDocument/2006/relationships/customXml" Target="../customXml/item85.xml"/><Relationship Id="rId150" Type="http://schemas.openxmlformats.org/officeDocument/2006/relationships/customXml" Target="../customXml/item150.xml"/><Relationship Id="rId171" Type="http://schemas.openxmlformats.org/officeDocument/2006/relationships/slide" Target="slides/slide4.xml"/><Relationship Id="rId192" Type="http://schemas.openxmlformats.org/officeDocument/2006/relationships/slide" Target="slides/slide25.xml"/><Relationship Id="rId206" Type="http://schemas.openxmlformats.org/officeDocument/2006/relationships/viewProps" Target="viewProps.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customXml" Target="../customXml/item140.xml"/><Relationship Id="rId161" Type="http://schemas.openxmlformats.org/officeDocument/2006/relationships/customXml" Target="../customXml/item161.xml"/><Relationship Id="rId182" Type="http://schemas.openxmlformats.org/officeDocument/2006/relationships/slide" Target="slides/slide15.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customXml" Target="../customXml/item11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customXml" Target="../customXml/item151.xml"/><Relationship Id="rId172" Type="http://schemas.openxmlformats.org/officeDocument/2006/relationships/slide" Target="slides/slide5.xml"/><Relationship Id="rId193" Type="http://schemas.openxmlformats.org/officeDocument/2006/relationships/slide" Target="slides/slide26.xml"/><Relationship Id="rId207" Type="http://schemas.openxmlformats.org/officeDocument/2006/relationships/theme" Target="theme/theme1.xml"/><Relationship Id="rId13" Type="http://schemas.openxmlformats.org/officeDocument/2006/relationships/customXml" Target="../customXml/item13.xml"/><Relationship Id="rId109" Type="http://schemas.openxmlformats.org/officeDocument/2006/relationships/customXml" Target="../customXml/item109.xml"/><Relationship Id="rId34" Type="http://schemas.openxmlformats.org/officeDocument/2006/relationships/customXml" Target="../customXml/item34.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20" Type="http://schemas.openxmlformats.org/officeDocument/2006/relationships/customXml" Target="../customXml/item120.xml"/><Relationship Id="rId141" Type="http://schemas.openxmlformats.org/officeDocument/2006/relationships/customXml" Target="../customXml/item141.xml"/><Relationship Id="rId7" Type="http://schemas.openxmlformats.org/officeDocument/2006/relationships/customXml" Target="../customXml/item7.xml"/><Relationship Id="rId162" Type="http://schemas.openxmlformats.org/officeDocument/2006/relationships/customXml" Target="../customXml/item162.xml"/><Relationship Id="rId183" Type="http://schemas.openxmlformats.org/officeDocument/2006/relationships/slide" Target="slides/slide16.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slide" Target="slides/slide11.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slide" Target="slides/slide6.xml"/><Relationship Id="rId194" Type="http://schemas.openxmlformats.org/officeDocument/2006/relationships/slide" Target="slides/slide27.xml"/><Relationship Id="rId199" Type="http://schemas.openxmlformats.org/officeDocument/2006/relationships/slide" Target="slides/slide32.xml"/><Relationship Id="rId203" Type="http://schemas.openxmlformats.org/officeDocument/2006/relationships/slide" Target="slides/slide36.xml"/><Relationship Id="rId208" Type="http://schemas.openxmlformats.org/officeDocument/2006/relationships/tableStyles" Target="tableStyles.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slide" Target="slides/slide1.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slide" Target="slides/slide17.xml"/><Relationship Id="rId189" Type="http://schemas.openxmlformats.org/officeDocument/2006/relationships/slide" Target="slides/slide22.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slide" Target="slides/slide7.xml"/><Relationship Id="rId179" Type="http://schemas.openxmlformats.org/officeDocument/2006/relationships/slide" Target="slides/slide12.xml"/><Relationship Id="rId195" Type="http://schemas.openxmlformats.org/officeDocument/2006/relationships/slide" Target="slides/slide28.xml"/><Relationship Id="rId190" Type="http://schemas.openxmlformats.org/officeDocument/2006/relationships/slide" Target="slides/slide23.xml"/><Relationship Id="rId204" Type="http://schemas.openxmlformats.org/officeDocument/2006/relationships/notesMaster" Target="notesMasters/notesMaster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slide" Target="slides/slide2.xml"/><Relationship Id="rId185" Type="http://schemas.openxmlformats.org/officeDocument/2006/relationships/slide" Target="slides/slide18.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3.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slide" Target="slides/slide8.xml"/><Relationship Id="rId196" Type="http://schemas.openxmlformats.org/officeDocument/2006/relationships/slide" Target="slides/slide29.xml"/><Relationship Id="rId200" Type="http://schemas.openxmlformats.org/officeDocument/2006/relationships/slide" Target="slides/slide33.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slide" Target="slides/slide19.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 Id="rId80" Type="http://schemas.openxmlformats.org/officeDocument/2006/relationships/customXml" Target="../customXml/item80.xml"/><Relationship Id="rId155" Type="http://schemas.openxmlformats.org/officeDocument/2006/relationships/customXml" Target="../customXml/item155.xml"/><Relationship Id="rId176" Type="http://schemas.openxmlformats.org/officeDocument/2006/relationships/slide" Target="slides/slide9.xml"/><Relationship Id="rId197" Type="http://schemas.openxmlformats.org/officeDocument/2006/relationships/slide" Target="slides/slide30.xml"/><Relationship Id="rId201" Type="http://schemas.openxmlformats.org/officeDocument/2006/relationships/slide" Target="slides/slide34.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customXml" Target="../customXml/item145.xml"/><Relationship Id="rId166" Type="http://schemas.openxmlformats.org/officeDocument/2006/relationships/customXml" Target="../customXml/item166.xml"/><Relationship Id="rId187" Type="http://schemas.openxmlformats.org/officeDocument/2006/relationships/slide" Target="slides/slide20.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customXml" Target="../customXml/item135.xml"/><Relationship Id="rId156" Type="http://schemas.openxmlformats.org/officeDocument/2006/relationships/customXml" Target="../customXml/item156.xml"/><Relationship Id="rId177" Type="http://schemas.openxmlformats.org/officeDocument/2006/relationships/slide" Target="slides/slide10.xml"/><Relationship Id="rId198" Type="http://schemas.openxmlformats.org/officeDocument/2006/relationships/slide" Target="slides/slide31.xml"/><Relationship Id="rId202" Type="http://schemas.openxmlformats.org/officeDocument/2006/relationships/slide" Target="slides/slide35.xml"/><Relationship Id="rId18" Type="http://schemas.openxmlformats.org/officeDocument/2006/relationships/customXml" Target="../customXml/item18.xml"/><Relationship Id="rId39" Type="http://schemas.openxmlformats.org/officeDocument/2006/relationships/customXml" Target="../customXml/item39.xml"/><Relationship Id="rId50" Type="http://schemas.openxmlformats.org/officeDocument/2006/relationships/customXml" Target="../customXml/item50.xml"/><Relationship Id="rId104" Type="http://schemas.openxmlformats.org/officeDocument/2006/relationships/customXml" Target="../customXml/item104.xml"/><Relationship Id="rId125" Type="http://schemas.openxmlformats.org/officeDocument/2006/relationships/customXml" Target="../customXml/item125.xml"/><Relationship Id="rId146" Type="http://schemas.openxmlformats.org/officeDocument/2006/relationships/customXml" Target="../customXml/item146.xml"/><Relationship Id="rId167" Type="http://schemas.openxmlformats.org/officeDocument/2006/relationships/slideMaster" Target="slideMasters/slideMaster1.xml"/><Relationship Id="rId188" Type="http://schemas.openxmlformats.org/officeDocument/2006/relationships/slide" Target="slides/slide21.xml"/><Relationship Id="rId71" Type="http://schemas.openxmlformats.org/officeDocument/2006/relationships/customXml" Target="../customXml/item71.xml"/><Relationship Id="rId92" Type="http://schemas.openxmlformats.org/officeDocument/2006/relationships/customXml" Target="../customXml/item92.xml"/><Relationship Id="rId2" Type="http://schemas.openxmlformats.org/officeDocument/2006/relationships/customXml" Target="../customXml/item2.xml"/><Relationship Id="rId29" Type="http://schemas.openxmlformats.org/officeDocument/2006/relationships/customXml" Target="../customXml/item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BF2F07-C021-47EE-8AD5-9B122E3FC47D}" type="datetimeFigureOut">
              <a:rPr lang="zh-CN" altLang="en-US" smtClean="0"/>
              <a:t>2021/8/8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EA745-1AAA-4A6B-AF35-28437BB09430}" type="slidenum">
              <a:rPr lang="zh-CN" altLang="en-US" smtClean="0"/>
              <a:t>‹#›</a:t>
            </a:fld>
            <a:endParaRPr lang="zh-CN" altLang="en-US"/>
          </a:p>
        </p:txBody>
      </p:sp>
    </p:spTree>
    <p:extLst>
      <p:ext uri="{BB962C8B-B14F-4D97-AF65-F5344CB8AC3E}">
        <p14:creationId xmlns:p14="http://schemas.microsoft.com/office/powerpoint/2010/main" val="1324747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 Bojie Li from Huawei. It’s my honor to speak at SIGCOMM ‘21 about 1Pipe, a scalable and efficient total order communication mechanism in data center networks.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a:t>
            </a:fld>
            <a:endParaRPr lang="zh-CN" altLang="en-US"/>
          </a:p>
        </p:txBody>
      </p:sp>
    </p:spTree>
    <p:extLst>
      <p:ext uri="{BB962C8B-B14F-4D97-AF65-F5344CB8AC3E}">
        <p14:creationId xmlns:p14="http://schemas.microsoft.com/office/powerpoint/2010/main" val="673473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key design of 1Pipe is similar to the last strawman, which synchronizes the physical clocks on senders, aggregates the minimum timestamp on receivers, and delivers the messages in increasing timestamp order on receivers. In the last strawman, each sender needs to send beacon to each receiver. To solve this scalability problem, we use a programmable switch to aggregate the minimum timestamp of senders, and broadcast the minimum timestamp to all receivers. Each packet has two timestamps, a message timestamp and a barrier timestamp. The message timestamp does not change during forwarding, but the barrier timestamp is changed during forwarding. </a:t>
            </a:r>
            <a:r>
              <a:rPr lang="en-US" altLang="zh-CN" sz="1200" dirty="0"/>
              <a:t>When a switch or a host receives a packet with some barrier timestamp from a network link, it indicates that the message timestamp and barrier timestamp of all future arrival packets from this link will be larger than the barrier timestamp.</a:t>
            </a:r>
            <a:endParaRPr lang="zh-CN" altLang="en-US" sz="1200" dirty="0"/>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10</a:t>
            </a:fld>
            <a:endParaRPr lang="zh-CN" altLang="en-US"/>
          </a:p>
        </p:txBody>
      </p:sp>
    </p:spTree>
    <p:extLst>
      <p:ext uri="{BB962C8B-B14F-4D97-AF65-F5344CB8AC3E}">
        <p14:creationId xmlns:p14="http://schemas.microsoft.com/office/powerpoint/2010/main" val="649370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consider a directed acyclic graph of network switches. We can hierarchically aggregate the barrier timestamps through layers of switches hop-by-hop. For example, the switch 1a computes the minimum barrier of sender 1 and 2, and broadcasts the minimum barrier to switch 1b and switch 2b. Switch 1b and 2b also receives the minimum barrier from sender 3 and 4. So switch 1b and 2b gets the barrier of all 4 senders. In this way, each receiver gets the barrier of all reachable hosts and links in the network. We recall the barrier property that on each network link, either between host and switch or between two switches, the barrier timestamp is the minimum possible future data timestamp on this link. So, a receiver can deliver message in receive buffer when it receives a barrier timestamp higher or equal to the message timestamp.</a:t>
            </a:r>
          </a:p>
          <a:p>
            <a:endParaRPr lang="en-US" altLang="zh-CN" dirty="0"/>
          </a:p>
          <a:p>
            <a:r>
              <a:rPr lang="en-US" altLang="zh-CN" dirty="0"/>
              <a:t>Finally, if some network links are idle, it will stall the entire network. So, beacons are sent periodically on each idle link to its one-hop neighbors. Okay, this is how 1Pipe works.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11</a:t>
            </a:fld>
            <a:endParaRPr lang="zh-CN" altLang="en-US"/>
          </a:p>
        </p:txBody>
      </p:sp>
    </p:spTree>
    <p:extLst>
      <p:ext uri="{BB962C8B-B14F-4D97-AF65-F5344CB8AC3E}">
        <p14:creationId xmlns:p14="http://schemas.microsoft.com/office/powerpoint/2010/main" val="1144986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let’s consider packet losses. </a:t>
            </a:r>
            <a:r>
              <a:rPr lang="en-US" altLang="zh-CN" sz="1200" dirty="0"/>
              <a:t>Unlike centralized sequencer, because the timestamps are not consecutive, the receivers do not know whether or not a message is lost.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For example, the packet from sender 2 to receiver A with timestamp 8:00 is lost, but neither t</a:t>
            </a:r>
            <a:r>
              <a:rPr lang="en-US" altLang="zh-CN" sz="1200" dirty="0"/>
              <a:t>he switch nor receiver A know the packet has lost. Then after the packets at 10:00 and 11:00 reach the programmable switch, receiver A’s barrier timestamp would be 10:00, and deliver the blue packet at 10:00. The total ordering property requires the messages to be delivered in increasing timestamp order, but receiver A has now delivered an out-of-order packet.</a:t>
            </a:r>
          </a:p>
          <a:p>
            <a:r>
              <a:rPr lang="en-US" altLang="zh-CN" sz="1200" dirty="0"/>
              <a:t>A straightforward solution is to add hop-to-hop sequence number to detect packet loss. However, this is not capable for many commodity switches.</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12</a:t>
            </a:fld>
            <a:endParaRPr lang="zh-CN" altLang="en-US"/>
          </a:p>
        </p:txBody>
      </p:sp>
    </p:spTree>
    <p:extLst>
      <p:ext uri="{BB962C8B-B14F-4D97-AF65-F5344CB8AC3E}">
        <p14:creationId xmlns:p14="http://schemas.microsoft.com/office/powerpoint/2010/main" val="221482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Unfortunately, our solution to recover lost packets and failures require an extra round-trip time. So we provide two kinds of services: a best effort service that provides at-most-once delivery, and a reliable service that provides exactly once delivery at the cost of an extra round-trip time.</a:t>
            </a:r>
          </a:p>
          <a:p>
            <a:pPr marL="0" indent="0">
              <a:buFont typeface="Arial" panose="020B0604020202020204" pitchFamily="34" charset="0"/>
              <a:buNone/>
            </a:pPr>
            <a:endParaRPr lang="en-US" altLang="zh-CN" dirty="0"/>
          </a:p>
          <a:p>
            <a:pPr marL="0" indent="0">
              <a:buFont typeface="Arial" panose="020B0604020202020204" pitchFamily="34" charset="0"/>
              <a:buNone/>
            </a:pPr>
            <a:r>
              <a:rPr lang="en-US" altLang="zh-CN" dirty="0"/>
              <a:t>Why do we need a best-effort service? This is because some use cases of 1Pipe only need ordering but do not need reliability. For example, a read-only transaction can be safely retried if some of the messages are lost.</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13</a:t>
            </a:fld>
            <a:endParaRPr lang="zh-CN" altLang="en-US"/>
          </a:p>
        </p:txBody>
      </p:sp>
    </p:spTree>
    <p:extLst>
      <p:ext uri="{BB962C8B-B14F-4D97-AF65-F5344CB8AC3E}">
        <p14:creationId xmlns:p14="http://schemas.microsoft.com/office/powerpoint/2010/main" val="2312171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Reliable 1Pipe achieves reliability with a two-phase commit approach. The sender first sends a prepare message to the receiver. The prepare message contains a message timestamp which is the wall clock time of the sender. The receiver puts the message into the receive buffer. Then the receiver responds with an ACK message. The </a:t>
            </a:r>
            <a:r>
              <a:rPr lang="en-US" altLang="zh-CN" sz="1200" dirty="0"/>
              <a:t>Prepare and ACK messages do not need ordered delivery.</a:t>
            </a:r>
          </a:p>
          <a:p>
            <a:endParaRPr lang="en-US" altLang="zh-CN" sz="1200" dirty="0"/>
          </a:p>
          <a:p>
            <a:r>
              <a:rPr lang="en-US" altLang="zh-CN" sz="1200" dirty="0"/>
              <a:t>When a sender collects </a:t>
            </a:r>
            <a:r>
              <a:rPr lang="en-US" altLang="zh-CN" sz="1200" b="1" dirty="0"/>
              <a:t>all ACKs </a:t>
            </a:r>
            <a:r>
              <a:rPr lang="en-US" altLang="zh-CN" sz="1200" dirty="0"/>
              <a:t>below or equal to timestamp T, it sends a </a:t>
            </a:r>
            <a:r>
              <a:rPr lang="en-US" altLang="zh-CN" sz="1200" b="1" dirty="0"/>
              <a:t>commit</a:t>
            </a:r>
            <a:r>
              <a:rPr lang="en-US" altLang="zh-CN" sz="1200" dirty="0"/>
              <a:t> message to the </a:t>
            </a:r>
            <a:r>
              <a:rPr lang="en-US" altLang="zh-CN" sz="1200" b="1" dirty="0"/>
              <a:t>neighbor</a:t>
            </a:r>
            <a:r>
              <a:rPr lang="en-US" altLang="zh-CN" sz="1200" dirty="0"/>
              <a:t> switch. This commit message means to deliver all messages below or equal to the commit timestamp. Notice that the commit message no longer carry two timestamps. It does not need the message timestamp. Only the barrier timestamp is needed, and it is now renamed as commit timestamp.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The switches aggregates minimum</a:t>
            </a:r>
            <a:r>
              <a:rPr lang="zh-CN" altLang="en-US" sz="1200" dirty="0"/>
              <a:t> </a:t>
            </a:r>
            <a:r>
              <a:rPr lang="en-US" altLang="zh-CN" sz="1200" dirty="0"/>
              <a:t>timestamp</a:t>
            </a:r>
            <a:r>
              <a:rPr lang="zh-CN" altLang="en-US" sz="1200" dirty="0"/>
              <a:t> </a:t>
            </a:r>
            <a:r>
              <a:rPr lang="en-US" altLang="zh-CN" sz="1200" dirty="0"/>
              <a:t>of</a:t>
            </a:r>
            <a:r>
              <a:rPr lang="zh-CN" altLang="en-US" sz="1200" dirty="0"/>
              <a:t> </a:t>
            </a:r>
            <a:r>
              <a:rPr lang="en-US" altLang="zh-CN" sz="1200" dirty="0"/>
              <a:t>commit messages as in best-effort 1Pipe.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The commit timestamp still has the monotonic property.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t>When a receiver receives a commit timestamp, it delivers buffered messages below or equal to the commit timestamp.</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14</a:t>
            </a:fld>
            <a:endParaRPr lang="zh-CN" altLang="en-US"/>
          </a:p>
        </p:txBody>
      </p:sp>
    </p:spTree>
    <p:extLst>
      <p:ext uri="{BB962C8B-B14F-4D97-AF65-F5344CB8AC3E}">
        <p14:creationId xmlns:p14="http://schemas.microsoft.com/office/powerpoint/2010/main" val="272267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see how reliable 1Pipe handles lost packets. In the first example, the ACK packet of a Prepare message is lost. The sender can detect this lost packet according to an end-to-end transport mechanisms such as timeout or duplicate ACK. After the retransmitting the prepare message and the ACK message is successfully received by the sender, the sender can send out the commit message.</a:t>
            </a:r>
          </a:p>
          <a:p>
            <a:endParaRPr lang="en-US" altLang="zh-CN" dirty="0"/>
          </a:p>
          <a:p>
            <a:r>
              <a:rPr lang="en-US" altLang="zh-CN" dirty="0"/>
              <a:t>In the second example, the commit message is lost. Actually we do not need to retransmit commit messages. Because commit timestamp is monotonic, committing timestamp 10:00 implies committing timestamp 9:00. Even if there are no other messages to commit, we have periodic beacons on each network link, so the commit timestamp will be automatically retransmitted.</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15</a:t>
            </a:fld>
            <a:endParaRPr lang="zh-CN" altLang="en-US"/>
          </a:p>
        </p:txBody>
      </p:sp>
    </p:spTree>
    <p:extLst>
      <p:ext uri="{BB962C8B-B14F-4D97-AF65-F5344CB8AC3E}">
        <p14:creationId xmlns:p14="http://schemas.microsoft.com/office/powerpoint/2010/main" val="187810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After handling packet loss, now we come to failure recovery of hosts and switches.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16</a:t>
            </a:fld>
            <a:endParaRPr lang="zh-CN" altLang="en-US"/>
          </a:p>
        </p:txBody>
      </p:sp>
    </p:spTree>
    <p:extLst>
      <p:ext uri="{BB962C8B-B14F-4D97-AF65-F5344CB8AC3E}">
        <p14:creationId xmlns:p14="http://schemas.microsoft.com/office/powerpoint/2010/main" val="3807123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consider the recovery of simultaneous failures. For example, in the figure, the host and switch 1 fails simultaneously. Failure recovery is directed by the controller. The controller needs to determine which components have failed and when each component fails. The former question is easy to answer. But the latter question is hard to answer. Please see the paper for more details.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17</a:t>
            </a:fld>
            <a:endParaRPr lang="zh-CN" altLang="en-US"/>
          </a:p>
        </p:txBody>
      </p:sp>
    </p:spTree>
    <p:extLst>
      <p:ext uri="{BB962C8B-B14F-4D97-AF65-F5344CB8AC3E}">
        <p14:creationId xmlns:p14="http://schemas.microsoft.com/office/powerpoint/2010/main" val="259176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As we have already discussed, failure recovery has its limitations. If receiver A crashes at some unknown time, we do not know the last</a:t>
            </a:r>
            <a:r>
              <a:rPr lang="en-US" altLang="zh-CN" sz="1200" dirty="0"/>
              <a:t> timestamp </a:t>
            </a:r>
            <a:r>
              <a:rPr lang="en-US" altLang="zh-CN" sz="1200" b="1" dirty="0"/>
              <a:t>A</a:t>
            </a:r>
            <a:r>
              <a:rPr lang="en-US" altLang="zh-CN" sz="1200" dirty="0"/>
              <a:t> has delivered, so the other receiver </a:t>
            </a:r>
            <a:r>
              <a:rPr lang="en-US" altLang="zh-CN" sz="1200" b="1" dirty="0"/>
              <a:t>B</a:t>
            </a:r>
            <a:r>
              <a:rPr lang="en-US" altLang="zh-CN" sz="1200" dirty="0"/>
              <a:t> of the same scattering does not know whether </a:t>
            </a:r>
            <a:r>
              <a:rPr lang="en-US" altLang="zh-CN" sz="1200" b="1" dirty="0"/>
              <a:t>A</a:t>
            </a:r>
            <a:r>
              <a:rPr lang="en-US" altLang="zh-CN" sz="1200" dirty="0"/>
              <a:t> has delivered TS 9:00.</a:t>
            </a:r>
          </a:p>
          <a:p>
            <a:r>
              <a:rPr lang="en-US" altLang="zh-CN" sz="1800" dirty="0"/>
              <a:t>We only ensure atomicity in </a:t>
            </a:r>
            <a:r>
              <a:rPr lang="en-US" altLang="zh-CN" sz="1800" b="1" dirty="0"/>
              <a:t>fail-recover </a:t>
            </a:r>
            <a:r>
              <a:rPr lang="en-US" altLang="zh-CN" sz="1800" dirty="0"/>
              <a:t>model: when receiver </a:t>
            </a:r>
            <a:r>
              <a:rPr lang="en-US" altLang="zh-CN" sz="1800" b="1" dirty="0"/>
              <a:t>A</a:t>
            </a:r>
            <a:r>
              <a:rPr lang="en-US" altLang="zh-CN" sz="1800" dirty="0"/>
              <a:t> recovers from the failure, it </a:t>
            </a:r>
            <a:r>
              <a:rPr lang="en-US" altLang="zh-CN" sz="1800" b="1" dirty="0"/>
              <a:t>communicates with the controller </a:t>
            </a:r>
            <a:r>
              <a:rPr lang="en-US" altLang="zh-CN" sz="1800" dirty="0"/>
              <a:t>to determine which messages in the receive buffer should be delivered.</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18</a:t>
            </a:fld>
            <a:endParaRPr lang="zh-CN" altLang="en-US"/>
          </a:p>
        </p:txBody>
      </p:sp>
    </p:spTree>
    <p:extLst>
      <p:ext uri="{BB962C8B-B14F-4D97-AF65-F5344CB8AC3E}">
        <p14:creationId xmlns:p14="http://schemas.microsoft.com/office/powerpoint/2010/main" val="4070804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Next, we come to the implementation of 1Pipe.</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19</a:t>
            </a:fld>
            <a:endParaRPr lang="zh-CN" altLang="en-US"/>
          </a:p>
        </p:txBody>
      </p:sp>
    </p:spTree>
    <p:extLst>
      <p:ext uri="{BB962C8B-B14F-4D97-AF65-F5344CB8AC3E}">
        <p14:creationId xmlns:p14="http://schemas.microsoft.com/office/powerpoint/2010/main" val="163046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thing we want to define is what kind of ordering we want to provide in a distributed system.</a:t>
            </a:r>
          </a:p>
          <a:p>
            <a:pPr algn="l"/>
            <a:r>
              <a:rPr lang="en-US" altLang="zh-CN" dirty="0"/>
              <a:t>There are two kinds of ordering anomalies in a distributed system. The first kind violates causal ordering. For example, </a:t>
            </a:r>
            <a:r>
              <a:rPr lang="en-US" altLang="zh-CN" sz="1800" b="0" i="0" u="none" strike="noStrike" baseline="0" dirty="0">
                <a:solidFill>
                  <a:srgbClr val="000000"/>
                </a:solidFill>
                <a:latin typeface="LinLibertineT"/>
              </a:rPr>
              <a:t>Host </a:t>
            </a:r>
            <a:r>
              <a:rPr lang="zh-CN" altLang="en-US" sz="1800" b="0" i="0" u="none" strike="noStrike" baseline="0" dirty="0">
                <a:solidFill>
                  <a:srgbClr val="000000"/>
                </a:solidFill>
                <a:latin typeface="LibertineMathMI"/>
              </a:rPr>
              <a:t>𝐴 </a:t>
            </a:r>
            <a:r>
              <a:rPr lang="en-US" altLang="zh-CN" sz="1800" b="0" i="0" u="none" strike="noStrike" baseline="0" dirty="0">
                <a:solidFill>
                  <a:srgbClr val="000000"/>
                </a:solidFill>
                <a:latin typeface="LinLibertineT"/>
              </a:rPr>
              <a:t>writes data to another host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 then sends a notification to host </a:t>
            </a:r>
            <a:r>
              <a:rPr lang="zh-CN" altLang="en-US" sz="1800" b="0" i="0" u="none" strike="noStrike" baseline="0" dirty="0">
                <a:solidFill>
                  <a:srgbClr val="000000"/>
                </a:solidFill>
                <a:latin typeface="LibertineMathMI"/>
              </a:rPr>
              <a:t>𝐵</a:t>
            </a:r>
            <a:r>
              <a:rPr lang="en-US" altLang="zh-CN" sz="1800" b="0" i="0" u="none" strike="noStrike" baseline="0" dirty="0">
                <a:solidFill>
                  <a:srgbClr val="000000"/>
                </a:solidFill>
                <a:latin typeface="LinLibertineT"/>
              </a:rPr>
              <a:t>. When </a:t>
            </a:r>
            <a:r>
              <a:rPr lang="zh-CN" altLang="en-US" sz="1800" b="0" i="0" u="none" strike="noStrike" baseline="0" dirty="0">
                <a:solidFill>
                  <a:srgbClr val="000000"/>
                </a:solidFill>
                <a:latin typeface="LibertineMathMI"/>
              </a:rPr>
              <a:t>𝐵 </a:t>
            </a:r>
            <a:r>
              <a:rPr lang="en-US" altLang="zh-CN" sz="1800" b="0" i="0" u="none" strike="noStrike" baseline="0" dirty="0">
                <a:solidFill>
                  <a:srgbClr val="000000"/>
                </a:solidFill>
                <a:latin typeface="LinLibertineT"/>
              </a:rPr>
              <a:t>receives the notification, it issues a read to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 but may not get the data </a:t>
            </a:r>
            <a:r>
              <a:rPr lang="en-US" altLang="zh-CN" sz="1800" b="0" i="0" u="none" strike="noStrike" baseline="0" dirty="0">
                <a:solidFill>
                  <a:srgbClr val="FF0000"/>
                </a:solidFill>
                <a:latin typeface="LinLibertineT"/>
              </a:rPr>
              <a:t>due to the delay of A’s write operation</a:t>
            </a:r>
            <a:r>
              <a:rPr lang="en-US" altLang="zh-CN" sz="1800" b="0" i="0" u="none" strike="noStrike" baseline="0" dirty="0">
                <a:solidFill>
                  <a:srgbClr val="000000"/>
                </a:solidFill>
                <a:latin typeface="LinLibertineT"/>
              </a:rPr>
              <a:t>.</a:t>
            </a:r>
          </a:p>
          <a:p>
            <a:pPr algn="l"/>
            <a:r>
              <a:rPr lang="en-US" altLang="zh-CN" sz="1800" b="0" i="0" u="none" strike="noStrike" baseline="0" dirty="0">
                <a:solidFill>
                  <a:srgbClr val="000000"/>
                </a:solidFill>
                <a:latin typeface="LinLibertineT"/>
              </a:rPr>
              <a:t>The second kind violates total ordering or atomicity. Host </a:t>
            </a:r>
            <a:r>
              <a:rPr lang="zh-CN" altLang="en-US" sz="1800" b="0" i="0" u="none" strike="noStrike" baseline="0" dirty="0">
                <a:solidFill>
                  <a:srgbClr val="000000"/>
                </a:solidFill>
                <a:latin typeface="LibertineMathMI"/>
              </a:rPr>
              <a:t>𝐴 </a:t>
            </a:r>
            <a:r>
              <a:rPr lang="en-US" altLang="zh-CN" sz="1800" b="0" i="0" u="none" strike="noStrike" baseline="0" dirty="0">
                <a:solidFill>
                  <a:srgbClr val="000000"/>
                </a:solidFill>
                <a:latin typeface="LinLibertineT"/>
              </a:rPr>
              <a:t>first writes to 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2 and then writes to metadata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1. Concurrently, host </a:t>
            </a:r>
            <a:r>
              <a:rPr lang="zh-CN" altLang="en-US" sz="1800" b="0" i="0" u="none" strike="noStrike" baseline="0" dirty="0">
                <a:solidFill>
                  <a:srgbClr val="000000"/>
                </a:solidFill>
                <a:latin typeface="LibertineMathMI"/>
              </a:rPr>
              <a:t>𝐵 </a:t>
            </a:r>
            <a:r>
              <a:rPr lang="en-US" altLang="zh-CN" sz="1800" b="0" i="0" u="none" strike="noStrike" baseline="0" dirty="0">
                <a:solidFill>
                  <a:srgbClr val="000000"/>
                </a:solidFill>
                <a:latin typeface="LinLibertineT"/>
              </a:rPr>
              <a:t>reads metadata </a:t>
            </a:r>
            <a:r>
              <a:rPr lang="zh-CN" altLang="en-US" sz="1800" b="0" i="0" u="none" strike="noStrike" baseline="0" dirty="0">
                <a:solidFill>
                  <a:srgbClr val="000000"/>
                </a:solidFill>
                <a:latin typeface="LibertineMathMI"/>
              </a:rPr>
              <a:t>𝑂</a:t>
            </a:r>
            <a:r>
              <a:rPr lang="en-US" altLang="zh-CN" sz="1800" b="0" i="0" u="none" strike="noStrike" baseline="0" dirty="0">
                <a:solidFill>
                  <a:srgbClr val="000000"/>
                </a:solidFill>
                <a:latin typeface="LinLibertineT"/>
              </a:rPr>
              <a:t>1 and then reads data </a:t>
            </a:r>
            <a:r>
              <a:rPr lang="zh-CN" altLang="en-US" sz="1800" b="0" i="0" u="none" strike="noStrike" baseline="0" dirty="0">
                <a:solidFill>
                  <a:srgbClr val="FF0000"/>
                </a:solidFill>
                <a:latin typeface="LibertineMathMI"/>
              </a:rPr>
              <a:t>𝑂</a:t>
            </a:r>
            <a:r>
              <a:rPr lang="en-US" altLang="zh-CN" sz="1800" b="0" i="0" u="none" strike="noStrike" baseline="0" dirty="0">
                <a:solidFill>
                  <a:srgbClr val="FF0000"/>
                </a:solidFill>
                <a:latin typeface="LinLibertineT"/>
              </a:rPr>
              <a:t>2</a:t>
            </a:r>
            <a:r>
              <a:rPr lang="en-US" altLang="zh-CN" sz="1800" b="0" i="0" u="none" strike="noStrike" baseline="0" dirty="0">
                <a:solidFill>
                  <a:srgbClr val="000000"/>
                </a:solidFill>
                <a:latin typeface="LinLibertineT"/>
              </a:rPr>
              <a:t>. It is possible that </a:t>
            </a:r>
            <a:r>
              <a:rPr lang="zh-CN" altLang="en-US" sz="1800" b="0" i="0" u="none" strike="noStrike" baseline="0" dirty="0">
                <a:solidFill>
                  <a:srgbClr val="000000"/>
                </a:solidFill>
                <a:latin typeface="LibertineMathMI"/>
              </a:rPr>
              <a:t>𝐵 </a:t>
            </a:r>
            <a:r>
              <a:rPr lang="en-US" altLang="zh-CN" sz="1800" b="0" i="0" u="none" strike="noStrike" baseline="0" dirty="0">
                <a:solidFill>
                  <a:srgbClr val="000000"/>
                </a:solidFill>
                <a:latin typeface="LinLibertineT"/>
              </a:rPr>
              <a:t>reads the metadata from </a:t>
            </a:r>
            <a:r>
              <a:rPr lang="zh-CN" altLang="en-US" sz="1800" b="0" i="0" u="none" strike="noStrike" baseline="0" dirty="0">
                <a:solidFill>
                  <a:srgbClr val="000000"/>
                </a:solidFill>
                <a:latin typeface="LibertineMathMI"/>
              </a:rPr>
              <a:t>𝐴 </a:t>
            </a:r>
            <a:r>
              <a:rPr lang="en-US" altLang="zh-CN" sz="1800" b="0" i="0" u="none" strike="noStrike" baseline="0" dirty="0">
                <a:solidFill>
                  <a:srgbClr val="000000"/>
                </a:solidFill>
                <a:latin typeface="LinLibertineT"/>
              </a:rPr>
              <a:t>but the data is not updated yet. This is called isolation among concurrent transactions. It is also possible that one of the two write operations fail, so the metadata and data are inconsistent. This is called failure atomicity.</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a:t>
            </a:fld>
            <a:endParaRPr lang="zh-CN" altLang="en-US"/>
          </a:p>
        </p:txBody>
      </p:sp>
    </p:spTree>
    <p:extLst>
      <p:ext uri="{BB962C8B-B14F-4D97-AF65-F5344CB8AC3E}">
        <p14:creationId xmlns:p14="http://schemas.microsoft.com/office/powerpoint/2010/main" val="57630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implement 1Pipe using RDMA Unreliable Datagram. This is because if we use RDMA reliable connection, each QP will buffer several messages, and we cannot ensure the ordering among these messages on the network link. Ideally, we would like to use a </a:t>
            </a:r>
            <a:r>
              <a:rPr lang="en-US" altLang="zh-CN" dirty="0" err="1"/>
              <a:t>SmartNIC</a:t>
            </a:r>
            <a:r>
              <a:rPr lang="en-US" altLang="zh-CN" dirty="0"/>
              <a:t> to assign timestamps at the egress of the NIC. But we do not have access to such a </a:t>
            </a:r>
            <a:r>
              <a:rPr lang="en-US" altLang="zh-CN" dirty="0" err="1"/>
              <a:t>SmartNIC</a:t>
            </a:r>
            <a:r>
              <a:rPr lang="en-US" altLang="zh-CN" dirty="0"/>
              <a:t>, so we used a software approach instead. The transport is implemented in software. 1Pipe has a polling thread per host to synchronize the clock and generate periodic beacons to the top-of-rack switch.</a:t>
            </a:r>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20</a:t>
            </a:fld>
            <a:endParaRPr lang="zh-CN" altLang="en-US"/>
          </a:p>
        </p:txBody>
      </p:sp>
    </p:spTree>
    <p:extLst>
      <p:ext uri="{BB962C8B-B14F-4D97-AF65-F5344CB8AC3E}">
        <p14:creationId xmlns:p14="http://schemas.microsoft.com/office/powerpoint/2010/main" val="2622765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For implementation on network switches, we consider three types of network switches with different programmability. Using a programmable switch, the switch data plane can aggregate barrier timestamps in the header of each packet. Because a switch has multiple input ports, the switch actually uses a binary tree of registers in multiple stages to compute the minimum barrier of all input ports.</a:t>
            </a:r>
            <a:r>
              <a:rPr lang="zh-CN" altLang="en-US" dirty="0"/>
              <a:t> </a:t>
            </a:r>
            <a:r>
              <a:rPr lang="en-US" altLang="zh-CN" dirty="0"/>
              <a:t>The</a:t>
            </a:r>
            <a:r>
              <a:rPr lang="zh-CN" altLang="en-US" dirty="0"/>
              <a:t> </a:t>
            </a:r>
            <a:r>
              <a:rPr lang="en-US" altLang="zh-CN" dirty="0"/>
              <a:t>forwarding delay of programmable switch is base delay plus beacon interval plus skew in clock synchronization.</a:t>
            </a:r>
          </a:p>
        </p:txBody>
      </p:sp>
      <p:sp>
        <p:nvSpPr>
          <p:cNvPr id="4" name="灯片编号占位符 3"/>
          <p:cNvSpPr>
            <a:spLocks noGrp="1"/>
          </p:cNvSpPr>
          <p:nvPr>
            <p:ph type="sldNum" sz="quarter" idx="5"/>
          </p:nvPr>
        </p:nvSpPr>
        <p:spPr/>
        <p:txBody>
          <a:bodyPr/>
          <a:lstStyle/>
          <a:p>
            <a:fld id="{9DAEA745-1AAA-4A6B-AF35-28437BB09430}" type="slidenum">
              <a:rPr lang="zh-CN" altLang="en-US" smtClean="0"/>
              <a:t>21</a:t>
            </a:fld>
            <a:endParaRPr lang="zh-CN" altLang="en-US"/>
          </a:p>
        </p:txBody>
      </p:sp>
    </p:spTree>
    <p:extLst>
      <p:ext uri="{BB962C8B-B14F-4D97-AF65-F5344CB8AC3E}">
        <p14:creationId xmlns:p14="http://schemas.microsoft.com/office/powerpoint/2010/main" val="3333604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solidFill>
                  <a:srgbClr val="000000"/>
                </a:solidFill>
                <a:latin typeface="LinLibertineT"/>
              </a:rPr>
              <a:t>For a commodity switch without a </a:t>
            </a:r>
            <a:r>
              <a:rPr lang="en-US" altLang="zh-CN" sz="1800" b="0" i="0" u="none" strike="noStrike" baseline="0" dirty="0">
                <a:solidFill>
                  <a:srgbClr val="FF0000"/>
                </a:solidFill>
                <a:latin typeface="LinLibertineT"/>
              </a:rPr>
              <a:t>programmable </a:t>
            </a:r>
            <a:r>
              <a:rPr lang="en-US" altLang="zh-CN" sz="1800" b="0" i="0" u="none" strike="noStrike" baseline="0" dirty="0">
                <a:solidFill>
                  <a:srgbClr val="000000"/>
                </a:solidFill>
                <a:latin typeface="LinLibertineT"/>
              </a:rPr>
              <a:t>switching chip, for example Broadcom switching chips, we implement in-network processing on the switch CPU. Although it cannot process packets in data </a:t>
            </a:r>
            <a:r>
              <a:rPr lang="en-US" altLang="zh-CN" sz="1800" b="0" i="0" u="none" strike="noStrike" baseline="0" dirty="0">
                <a:latin typeface="LinLibertineT"/>
              </a:rPr>
              <a:t>plane, they have a CPU to process control-plane packets, analogous to directly connecting a server to a port of the switch. Compared to a typical server, the switch CPU is typically less powerful and has lower bandwidth. Because the switch CPU cannot process every packet, data packets are forwarded by the switching chip directly. The CPU sends beacons periodically on each output link, regardless of whether the link is idle or busy.</a:t>
            </a:r>
          </a:p>
          <a:p>
            <a:pPr algn="l"/>
            <a:endParaRPr lang="en-US" altLang="zh-CN" sz="1800" b="0" i="0" u="none" strike="noStrike" baseline="0" dirty="0">
              <a:latin typeface="LinLibertineT"/>
            </a:endParaRPr>
          </a:p>
          <a:p>
            <a:pPr algn="l"/>
            <a:r>
              <a:rPr lang="en-US" altLang="zh-CN" sz="1800" b="0" i="0" u="none" strike="noStrike" baseline="0" dirty="0">
                <a:solidFill>
                  <a:srgbClr val="000000"/>
                </a:solidFill>
                <a:latin typeface="LinLibertineT"/>
              </a:rPr>
              <a:t>Compared with the </a:t>
            </a:r>
            <a:r>
              <a:rPr lang="en-US" altLang="zh-CN" sz="1800" b="0" i="0" u="none" strike="noStrike" baseline="0" dirty="0">
                <a:solidFill>
                  <a:srgbClr val="FF0000"/>
                </a:solidFill>
                <a:latin typeface="LinLibertineT"/>
              </a:rPr>
              <a:t>programmable </a:t>
            </a:r>
            <a:r>
              <a:rPr lang="en-US" altLang="zh-CN" sz="1800" b="0" i="0" u="none" strike="noStrike" baseline="0" dirty="0">
                <a:solidFill>
                  <a:srgbClr val="000000"/>
                </a:solidFill>
                <a:latin typeface="LinLibertineT"/>
              </a:rPr>
              <a:t>chip, switch CPU slacks the barriers because 1) CPU processing has</a:t>
            </a:r>
          </a:p>
          <a:p>
            <a:pPr algn="l"/>
            <a:r>
              <a:rPr lang="en-US" altLang="zh-CN" sz="1800" b="0" i="0" u="none" strike="noStrike" baseline="0" dirty="0">
                <a:solidFill>
                  <a:srgbClr val="000000"/>
                </a:solidFill>
                <a:latin typeface="LinLibertineT"/>
              </a:rPr>
              <a:t>delay and 2) the barriers are updated by periodical beacons instead of by every packet.</a:t>
            </a:r>
            <a:endParaRPr lang="en-US" altLang="zh-CN"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22</a:t>
            </a:fld>
            <a:endParaRPr lang="zh-CN" altLang="en-US"/>
          </a:p>
        </p:txBody>
      </p:sp>
    </p:spTree>
    <p:extLst>
      <p:ext uri="{BB962C8B-B14F-4D97-AF65-F5344CB8AC3E}">
        <p14:creationId xmlns:p14="http://schemas.microsoft.com/office/powerpoint/2010/main" val="16653225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If the switch vendor does not expose access interfaces to switch CPUs, we can offload the beacon processing to end hosts. The challenge is to maintain the FIFO property on network links, </a:t>
            </a:r>
            <a:r>
              <a:rPr lang="en-US" altLang="zh-CN" sz="1800" b="0" i="0" u="none" strike="noStrike" baseline="0" dirty="0">
                <a:latin typeface="LinLibertineTI"/>
              </a:rPr>
              <a:t>i.e.</a:t>
            </a:r>
            <a:r>
              <a:rPr lang="en-US" altLang="zh-CN" sz="1800" b="0" i="0" u="none" strike="noStrike" baseline="0" dirty="0">
                <a:latin typeface="LinLibertineT"/>
              </a:rPr>
              <a:t>, beacons with barrier timestamps on a network link must pass through the link. This is a requirement of best effort 1Pipe, but not reliable 1Pipe. To this end, we designate an </a:t>
            </a:r>
            <a:r>
              <a:rPr lang="en-US" altLang="zh-CN" sz="1800" b="0" i="0" u="none" strike="noStrike" baseline="0" dirty="0">
                <a:latin typeface="LinLibertineTI"/>
              </a:rPr>
              <a:t>end-host representative </a:t>
            </a:r>
            <a:r>
              <a:rPr lang="en-US" altLang="zh-CN" sz="1800" b="0" i="0" u="none" strike="noStrike" baseline="0" dirty="0">
                <a:latin typeface="LinLibertineT"/>
              </a:rPr>
              <a:t>for each network switch. If the routing path between two representative hosts does not go through the link between </a:t>
            </a:r>
            <a:r>
              <a:rPr lang="en-US" altLang="zh-CN" sz="1800" b="0" i="0" u="none" strike="noStrike" baseline="0">
                <a:latin typeface="LinLibertineT"/>
              </a:rPr>
              <a:t>the switches, </a:t>
            </a:r>
            <a:r>
              <a:rPr lang="en-US" altLang="zh-CN" sz="1800" b="0" i="0" u="none" strike="noStrike" baseline="0" dirty="0">
                <a:latin typeface="LinLibertineT"/>
              </a:rPr>
              <a:t>beacon packets needs to detour by using source </a:t>
            </a:r>
            <a:r>
              <a:rPr lang="en-US" altLang="zh-CN" sz="1800" b="0" i="0" u="none" strike="noStrike" baseline="0">
                <a:latin typeface="LinLibertineT"/>
              </a:rPr>
              <a:t>routing.</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23</a:t>
            </a:fld>
            <a:endParaRPr lang="zh-CN" altLang="en-US"/>
          </a:p>
        </p:txBody>
      </p:sp>
    </p:spTree>
    <p:extLst>
      <p:ext uri="{BB962C8B-B14F-4D97-AF65-F5344CB8AC3E}">
        <p14:creationId xmlns:p14="http://schemas.microsoft.com/office/powerpoint/2010/main" val="3936026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the evaluation.</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24</a:t>
            </a:fld>
            <a:endParaRPr lang="zh-CN" altLang="en-US"/>
          </a:p>
        </p:txBody>
      </p:sp>
    </p:spTree>
    <p:extLst>
      <p:ext uri="{BB962C8B-B14F-4D97-AF65-F5344CB8AC3E}">
        <p14:creationId xmlns:p14="http://schemas.microsoft.com/office/powerpoint/2010/main" val="864754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evaluate 1Pipe in a 3-layer fat-tree topology with 32 servers and 10 switches. With a small number of processes, they are on different hosts of a same rack. With a large number of processes, they are evenly spread on all hosts. We use all-to-all traffic pattern.</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25</a:t>
            </a:fld>
            <a:endParaRPr lang="zh-CN" altLang="en-US"/>
          </a:p>
        </p:txBody>
      </p:sp>
    </p:spTree>
    <p:extLst>
      <p:ext uri="{BB962C8B-B14F-4D97-AF65-F5344CB8AC3E}">
        <p14:creationId xmlns:p14="http://schemas.microsoft.com/office/powerpoint/2010/main" val="1004052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BiolinumT"/>
              </a:rPr>
              <a:t>Now we compare 1Pipe with other total-order broadcast algorithms. 1Pipe </a:t>
            </a:r>
            <a:r>
              <a:rPr lang="en-US" altLang="zh-CN" sz="1800" b="0" i="0" u="none" strike="noStrike" baseline="0" dirty="0">
                <a:latin typeface="LinLibertineT"/>
              </a:rPr>
              <a:t>scales linearly to 512 processes, achieving 5M messages per second per process (</a:t>
            </a:r>
            <a:r>
              <a:rPr lang="en-US" altLang="zh-CN" sz="1800" b="0" i="0" u="none" strike="noStrike" baseline="0" dirty="0">
                <a:latin typeface="LinLibertineTI"/>
              </a:rPr>
              <a:t>i.e.</a:t>
            </a:r>
            <a:r>
              <a:rPr lang="en-US" altLang="zh-CN" sz="1800" b="0" i="0" u="none" strike="noStrike" baseline="0" dirty="0">
                <a:latin typeface="LinLibertineT"/>
              </a:rPr>
              <a:t>, 80M msg/s per host). The throughput of </a:t>
            </a:r>
            <a:r>
              <a:rPr lang="en-US" altLang="zh-CN" sz="1800" b="0" i="0" u="none" strike="noStrike" baseline="0" dirty="0">
                <a:latin typeface="LinBiolinumT"/>
              </a:rPr>
              <a:t>1Pipe </a:t>
            </a:r>
            <a:r>
              <a:rPr lang="en-US" altLang="zh-CN" sz="1800" b="0" i="0" u="none" strike="noStrike" baseline="0" dirty="0">
                <a:latin typeface="LinLibertineT"/>
              </a:rPr>
              <a:t>is limited by CPU processing and RDMA messaging rate. Reliable </a:t>
            </a:r>
            <a:r>
              <a:rPr lang="en-US" altLang="zh-CN" sz="1800" b="0" i="0" u="none" strike="noStrike" baseline="0" dirty="0">
                <a:latin typeface="LinBiolinumT"/>
              </a:rPr>
              <a:t>1Pipe </a:t>
            </a:r>
            <a:r>
              <a:rPr lang="en-US" altLang="zh-CN" sz="1800" b="0" i="0" u="none" strike="noStrike" baseline="0" dirty="0">
                <a:latin typeface="LinLibertineT"/>
              </a:rPr>
              <a:t>has 25% lower throughput than best effort </a:t>
            </a:r>
            <a:r>
              <a:rPr lang="en-US" altLang="zh-CN" sz="1800" b="0" i="0" u="none" strike="noStrike" baseline="0" dirty="0">
                <a:latin typeface="LinBiolinumT"/>
              </a:rPr>
              <a:t>1Pipe </a:t>
            </a:r>
            <a:r>
              <a:rPr lang="en-US" altLang="zh-CN" sz="1800" b="0" i="0" u="none" strike="noStrike" baseline="0" dirty="0">
                <a:latin typeface="LinLibertineT"/>
              </a:rPr>
              <a:t>due to two-phase commit overhead.</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In contrast, if we use switch or host as a sequencer, the sequencer is a central bottleneck and introduces extra network delays to detour packets. The latency soars when throughput of sequencer saturates and congestion appears.</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Best effort </a:t>
            </a:r>
            <a:r>
              <a:rPr lang="en-US" altLang="zh-CN" sz="1800" b="0" i="0" u="none" strike="noStrike" baseline="0" dirty="0">
                <a:latin typeface="LinBiolinumT"/>
              </a:rPr>
              <a:t>1Pipe </a:t>
            </a:r>
            <a:r>
              <a:rPr lang="en-US" altLang="zh-CN" sz="1800" b="0" i="0" u="none" strike="noStrike" baseline="0" dirty="0">
                <a:latin typeface="LinLibertineT"/>
              </a:rPr>
              <a:t>with reconfigurable chip delivers the lowest latency overhead compared to the unordered baseline. The average overhead (1~2</a:t>
            </a:r>
            <a:r>
              <a:rPr lang="zh-CN" altLang="en-US" sz="1800" b="0" i="0" u="none" strike="noStrike" baseline="0" dirty="0">
                <a:latin typeface="LibertineMathMI"/>
              </a:rPr>
              <a:t>𝜇</a:t>
            </a:r>
            <a:r>
              <a:rPr lang="en-US" altLang="zh-CN" sz="1800" b="0" i="0" u="none" strike="noStrike" baseline="0" dirty="0">
                <a:latin typeface="LinLibertineT"/>
              </a:rPr>
              <a:t>s) is almost constant with different number of network layers and processes. End host representatives introduce extra forwarding delay from the switch to the end host. Reliable </a:t>
            </a:r>
            <a:r>
              <a:rPr lang="en-US" altLang="zh-CN" sz="1800" b="0" i="0" u="none" strike="noStrike" baseline="0" dirty="0">
                <a:latin typeface="LinBiolinumT"/>
              </a:rPr>
              <a:t>1Pipe </a:t>
            </a:r>
            <a:r>
              <a:rPr lang="en-US" altLang="zh-CN" sz="1800" b="0" i="0" u="none" strike="noStrike" baseline="0" dirty="0">
                <a:latin typeface="LinLibertineT"/>
              </a:rPr>
              <a:t>adds an RTT to Best effort </a:t>
            </a:r>
            <a:r>
              <a:rPr lang="en-US" altLang="zh-CN" sz="1800" b="0" i="0" u="none" strike="noStrike" baseline="0" dirty="0">
                <a:latin typeface="LinBiolinumT"/>
              </a:rPr>
              <a:t>1Pipe</a:t>
            </a:r>
            <a:r>
              <a:rPr lang="en-US" altLang="zh-CN" sz="1800" b="0" i="0" u="none" strike="noStrike" baseline="0" dirty="0">
                <a:latin typeface="LinLibertineT"/>
              </a:rPr>
              <a:t>. For different number of processes, the RTT and host forwarding delay are proportional to network hop count.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26</a:t>
            </a:fld>
            <a:endParaRPr lang="zh-CN" altLang="en-US"/>
          </a:p>
        </p:txBody>
      </p:sp>
    </p:spTree>
    <p:extLst>
      <p:ext uri="{BB962C8B-B14F-4D97-AF65-F5344CB8AC3E}">
        <p14:creationId xmlns:p14="http://schemas.microsoft.com/office/powerpoint/2010/main" val="607237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The CPU overhead of </a:t>
            </a:r>
            <a:r>
              <a:rPr lang="en-US" altLang="zh-CN" sz="1800" b="0" i="0" u="none" strike="noStrike" baseline="0" dirty="0">
                <a:latin typeface="LinBiolinumT"/>
              </a:rPr>
              <a:t>1Pipe </a:t>
            </a:r>
            <a:r>
              <a:rPr lang="en-US" altLang="zh-CN" sz="1800" b="0" i="0" u="none" strike="noStrike" baseline="0" dirty="0">
                <a:latin typeface="LinLibertineT"/>
              </a:rPr>
              <a:t>has two parts: reordering at receivers and beacon processing at switches. Processing beacons needs one CPU core per server. For reordering at receivers, the message delivery throughput degrades slightly with a higher delivery latency.</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The network bandwidth overhead of 1Pipe is mainly packet header overhead and beacon overhead. The packet header overhead is 24 bytes per packet. Beacons only require 3 in a thousand bandwidth.</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Finally there is a memory overhead for send and receive buffer. As the Figure shows, the send and receive buffer size increases linearly with latency, but only takes a few megabytes.</a:t>
            </a:r>
          </a:p>
          <a:p>
            <a:pPr algn="l"/>
            <a:endParaRPr lang="en-US" altLang="zh-CN" sz="1800" b="0" i="0" u="none" strike="noStrike" baseline="0" dirty="0">
              <a:latin typeface="LinLibertineT"/>
            </a:endParaRPr>
          </a:p>
          <a:p>
            <a:pPr algn="l"/>
            <a:endParaRPr lang="en-US" altLang="zh-CN" sz="1800" b="0" i="0" u="none" strike="noStrike" baseline="0" dirty="0">
              <a:latin typeface="LinLibertineT"/>
            </a:endParaRPr>
          </a:p>
        </p:txBody>
      </p:sp>
      <p:sp>
        <p:nvSpPr>
          <p:cNvPr id="4" name="灯片编号占位符 3"/>
          <p:cNvSpPr>
            <a:spLocks noGrp="1"/>
          </p:cNvSpPr>
          <p:nvPr>
            <p:ph type="sldNum" sz="quarter" idx="5"/>
          </p:nvPr>
        </p:nvSpPr>
        <p:spPr/>
        <p:txBody>
          <a:bodyPr/>
          <a:lstStyle/>
          <a:p>
            <a:fld id="{9DAEA745-1AAA-4A6B-AF35-28437BB09430}" type="slidenum">
              <a:rPr lang="zh-CN" altLang="en-US" smtClean="0"/>
              <a:t>27</a:t>
            </a:fld>
            <a:endParaRPr lang="zh-CN" altLang="en-US"/>
          </a:p>
        </p:txBody>
      </p:sp>
    </p:spTree>
    <p:extLst>
      <p:ext uri="{BB962C8B-B14F-4D97-AF65-F5344CB8AC3E}">
        <p14:creationId xmlns:p14="http://schemas.microsoft.com/office/powerpoint/2010/main" val="215909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first case study is a transactional key-value store.</a:t>
            </a:r>
          </a:p>
          <a:p>
            <a:r>
              <a:rPr lang="en-US" altLang="zh-CN" dirty="0"/>
              <a:t>For read-only transactions, we use best effort 1Pipe because it does not have any side effect. If any of the Read request fails, the client can simply retry the request.</a:t>
            </a:r>
          </a:p>
          <a:p>
            <a:r>
              <a:rPr lang="en-US" altLang="zh-CN" dirty="0"/>
              <a:t>This is why we design best effort 1Pipe.</a:t>
            </a:r>
          </a:p>
          <a:p>
            <a:r>
              <a:rPr lang="en-US" altLang="zh-CN" dirty="0"/>
              <a:t>Transactions including at least write operation needs to use reliable 1Pipe to ensure atomicity.</a:t>
            </a:r>
          </a:p>
          <a:p>
            <a:r>
              <a:rPr lang="en-US" altLang="zh-CN" dirty="0"/>
              <a:t>In normal cases, the transaction is completed in one RTT.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28</a:t>
            </a:fld>
            <a:endParaRPr lang="zh-CN" altLang="en-US"/>
          </a:p>
        </p:txBody>
      </p:sp>
    </p:spTree>
    <p:extLst>
      <p:ext uri="{BB962C8B-B14F-4D97-AF65-F5344CB8AC3E}">
        <p14:creationId xmlns:p14="http://schemas.microsoft.com/office/powerpoint/2010/main" val="2518648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In both uniform and YCSB distribution, </a:t>
            </a:r>
            <a:r>
              <a:rPr lang="en-US" altLang="zh-CN" sz="1800" b="0" i="0" u="none" strike="noStrike" baseline="0" dirty="0">
                <a:latin typeface="LinBiolinumT"/>
              </a:rPr>
              <a:t>1Pipe </a:t>
            </a:r>
            <a:r>
              <a:rPr lang="en-US" altLang="zh-CN" sz="1800" b="0" i="0" u="none" strike="noStrike" baseline="0" dirty="0">
                <a:latin typeface="LinLibertineT"/>
              </a:rPr>
              <a:t>delivers scalable throughput, which is 90% of a non-transactional</a:t>
            </a:r>
          </a:p>
          <a:p>
            <a:pPr algn="l"/>
            <a:r>
              <a:rPr lang="en-US" altLang="zh-CN" sz="1800" b="0" i="0" u="none" strike="noStrike" baseline="0" dirty="0">
                <a:latin typeface="LinLibertineT"/>
              </a:rPr>
              <a:t>key-value store. As number of processes increase, YCSB scales not as linearly as uniform, because contention on hot keys lead to load imbalance of different servers.</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The latency of </a:t>
            </a:r>
            <a:r>
              <a:rPr lang="en-US" altLang="zh-CN" sz="1800" b="0" i="0" u="none" strike="noStrike" baseline="0" dirty="0">
                <a:latin typeface="LinBiolinumT"/>
              </a:rPr>
              <a:t>1Pipe </a:t>
            </a:r>
            <a:r>
              <a:rPr lang="en-US" altLang="zh-CN" sz="1800" b="0" i="0" u="none" strike="noStrike" baseline="0" dirty="0">
                <a:latin typeface="LinLibertineT"/>
              </a:rPr>
              <a:t>is almost constant because servers process read and write ops on a same key in order. Write-only and Read-Write transactions use reliable </a:t>
            </a:r>
            <a:r>
              <a:rPr lang="en-US" altLang="zh-CN" sz="1800" b="0" i="0" u="none" strike="noStrike" baseline="0" dirty="0">
                <a:latin typeface="LinBiolinumT"/>
              </a:rPr>
              <a:t>1Pipe</a:t>
            </a:r>
            <a:r>
              <a:rPr lang="en-US" altLang="zh-CN" sz="1800" b="0" i="0" u="none" strike="noStrike" baseline="0" dirty="0">
                <a:latin typeface="LinLibertineT"/>
              </a:rPr>
              <a:t>, which is slower than read-only transactions that uses best effort </a:t>
            </a:r>
            <a:r>
              <a:rPr lang="en-US" altLang="zh-CN" sz="1800" b="0" i="0" u="none" strike="noStrike" baseline="0" dirty="0">
                <a:latin typeface="LinBiolinumT"/>
              </a:rPr>
              <a:t>1Pipe</a:t>
            </a:r>
            <a:r>
              <a:rPr lang="en-US" altLang="zh-CN" sz="1800" b="0" i="0" u="none" strike="noStrike" baseline="0" dirty="0">
                <a:latin typeface="LinLibertineT"/>
              </a:rPr>
              <a:t>. With high write percentage, </a:t>
            </a:r>
            <a:r>
              <a:rPr lang="en-US" altLang="zh-CN" sz="1800" b="0" i="0" u="none" strike="noStrike" baseline="0" dirty="0" err="1">
                <a:latin typeface="LinLibertineT"/>
              </a:rPr>
              <a:t>FaRM</a:t>
            </a:r>
            <a:r>
              <a:rPr lang="en-US" altLang="zh-CN" sz="1800" b="0" i="0" u="none" strike="noStrike" baseline="0" dirty="0">
                <a:latin typeface="LinLibertineT"/>
              </a:rPr>
              <a:t> latency skyrockets due to lock contention on hot keys and transaction aborts.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29</a:t>
            </a:fld>
            <a:endParaRPr lang="zh-CN" altLang="en-US"/>
          </a:p>
        </p:txBody>
      </p:sp>
    </p:spTree>
    <p:extLst>
      <p:ext uri="{BB962C8B-B14F-4D97-AF65-F5344CB8AC3E}">
        <p14:creationId xmlns:p14="http://schemas.microsoft.com/office/powerpoint/2010/main" val="224100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avoid these two kinds of ordering anomalies, we propose a “one big pipe” abstraction.</a:t>
            </a:r>
          </a:p>
          <a:p>
            <a:r>
              <a:rPr lang="en-US" altLang="zh-CN" dirty="0"/>
              <a:t>…(text)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a:t>
            </a:fld>
            <a:endParaRPr lang="zh-CN" altLang="en-US"/>
          </a:p>
        </p:txBody>
      </p:sp>
    </p:spTree>
    <p:extLst>
      <p:ext uri="{BB962C8B-B14F-4D97-AF65-F5344CB8AC3E}">
        <p14:creationId xmlns:p14="http://schemas.microsoft.com/office/powerpoint/2010/main" val="1580384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second case is log replication. Traditionally we have two ways for log replication. The leader-follower approach first replicates data to a leader node, then the leader node replicates to several replica nodes. The sequencer approach first obtains a sequence number from a sequencer, then replicates to all replicas directly. All replicas order requests according to the sequence number. Both methods need two RTTs for replication.</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30</a:t>
            </a:fld>
            <a:endParaRPr lang="zh-CN" altLang="en-US"/>
          </a:p>
        </p:txBody>
      </p:sp>
    </p:spTree>
    <p:extLst>
      <p:ext uri="{BB962C8B-B14F-4D97-AF65-F5344CB8AC3E}">
        <p14:creationId xmlns:p14="http://schemas.microsoft.com/office/powerpoint/2010/main" val="744698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Using 1Pipe, log replication can be achieved with only 1 RTT. This is because 1Pipe removes the need of sequencer in the traditional approach. We use best effort 1Pipe to achieve minimum latency, and let the sender detect packet loss. Here is how we do. Each replica maintains a checksum, which is the sum of all timestamps the replica has received. If checksum match, then all replicas have received the log entry in a consistent order. If the checksums do not match, then at least one log entry is lost. The log generator notifies the controller when there is any checksum mismatch, and the controller uses a traditional consensus algorithm to synchronize the log entries on replicas. After</a:t>
            </a:r>
            <a:r>
              <a:rPr lang="zh-CN" altLang="en-US" dirty="0"/>
              <a:t> </a:t>
            </a:r>
            <a:r>
              <a:rPr lang="en-US" altLang="zh-CN" dirty="0"/>
              <a:t>that, the replicas resume accepting new logs.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31</a:t>
            </a:fld>
            <a:endParaRPr lang="zh-CN" altLang="en-US"/>
          </a:p>
        </p:txBody>
      </p:sp>
    </p:spTree>
    <p:extLst>
      <p:ext uri="{BB962C8B-B14F-4D97-AF65-F5344CB8AC3E}">
        <p14:creationId xmlns:p14="http://schemas.microsoft.com/office/powerpoint/2010/main" val="742583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last case study is independent transactions, which </a:t>
            </a:r>
            <a:r>
              <a:rPr lang="en-US" altLang="zh-CN" sz="1200" b="0" i="0" u="none" strike="noStrike" baseline="0" dirty="0">
                <a:solidFill>
                  <a:srgbClr val="FF0000"/>
                </a:solidFill>
                <a:latin typeface="LinLibertineT"/>
              </a:rPr>
              <a:t>involve multiple hosts but the input of each host does not depend on the output of other hosts. The two most frequent transactions in TPC-C benchmark (New-Order and Payment) are independent transactions. </a:t>
            </a:r>
            <a:r>
              <a:rPr lang="en-US" altLang="zh-CN" dirty="0"/>
              <a:t>An independent transaction involves multiple shards, and each shard have multiple replicas. So each packet in a transaction would be multicast to a different set of receivers. Eris multicasts the message from the client to all replicas of all related shards.</a:t>
            </a:r>
            <a:endParaRPr lang="zh-CN" altLang="en-US" dirty="0"/>
          </a:p>
          <a:p>
            <a:pPr algn="l"/>
            <a:r>
              <a:rPr lang="en-US" altLang="zh-CN" sz="1800" b="0" i="0" u="none" strike="noStrike" baseline="0" dirty="0">
                <a:solidFill>
                  <a:srgbClr val="FF0000"/>
                </a:solidFill>
                <a:latin typeface="LinLibertineT"/>
              </a:rPr>
              <a:t>Similar to Eris, we use reliable 1Pipe to send commands in an independent transaction to all replicas in relevant shards. In normal cases, the transaction can be completed in one round-trip, similar to Eris. But remember that we have better scalability.</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32</a:t>
            </a:fld>
            <a:endParaRPr lang="zh-CN" altLang="en-US"/>
          </a:p>
        </p:txBody>
      </p:sp>
    </p:spTree>
    <p:extLst>
      <p:ext uri="{BB962C8B-B14F-4D97-AF65-F5344CB8AC3E}">
        <p14:creationId xmlns:p14="http://schemas.microsoft.com/office/powerpoint/2010/main" val="8198390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LinLibertineT"/>
              </a:rPr>
              <a:t>We benchmark New-Order and Payment transactions in TPC-C workload. As shown in the left figure, two-phase locking and OCC do not scale, because each Payment transaction updates its corresponding warehouse entry and each New-Order reads it, leading to one hot entry in each warehouse. Because the benchmark only have 4 warehouses, the 4 entries become a bottleneck. In contrast, </a:t>
            </a:r>
            <a:r>
              <a:rPr lang="en-US" altLang="zh-CN" sz="1800" b="0" i="0" u="none" strike="noStrike" baseline="0" dirty="0">
                <a:latin typeface="LinBiolinumT"/>
              </a:rPr>
              <a:t>1Pipe </a:t>
            </a:r>
            <a:r>
              <a:rPr lang="en-US" altLang="zh-CN" sz="1800" b="0" i="0" u="none" strike="noStrike" baseline="0" dirty="0">
                <a:latin typeface="LinLibertineT"/>
              </a:rPr>
              <a:t>scales linearly with number of processes.</a:t>
            </a:r>
          </a:p>
          <a:p>
            <a:pPr algn="l"/>
            <a:endParaRPr lang="en-US" altLang="zh-CN" sz="1800" b="0" i="0" u="none" strike="noStrike" baseline="0" dirty="0">
              <a:latin typeface="LinLibertineT"/>
            </a:endParaRPr>
          </a:p>
          <a:p>
            <a:pPr algn="l"/>
            <a:r>
              <a:rPr lang="en-US" altLang="zh-CN" sz="1800" b="0" i="0" u="none" strike="noStrike" baseline="0" dirty="0">
                <a:latin typeface="LinLibertineT"/>
              </a:rPr>
              <a:t>The figure on the right shows the performance under packet loss. We can see that 1Pipe is more resilient to packet loss than traditional concurrency control mechanisms. This is because in the commit phase of 2PL and OCC, a locked object cannot be released until the transaction completes. So, the latency increases with packet loss rate because replicas wait for the last retransmitted packet to maintain sequential log ordering. In contrast, 1Pipe do not lock records. Lost packets only impact latency but have a low impact on throughput.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33</a:t>
            </a:fld>
            <a:endParaRPr lang="zh-CN" altLang="en-US"/>
          </a:p>
        </p:txBody>
      </p:sp>
    </p:spTree>
    <p:extLst>
      <p:ext uri="{BB962C8B-B14F-4D97-AF65-F5344CB8AC3E}">
        <p14:creationId xmlns:p14="http://schemas.microsoft.com/office/powerpoint/2010/main" val="35077714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look at limitations of 1Pipe.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First, 1Pipe cannot achieve </a:t>
            </a:r>
            <a:r>
              <a:rPr lang="en-US" altLang="zh-CN" b="1" dirty="0"/>
              <a:t>atomicity</a:t>
            </a:r>
            <a:r>
              <a:rPr lang="en-US" altLang="zh-CN" dirty="0"/>
              <a:t> of scattering under </a:t>
            </a:r>
            <a:r>
              <a:rPr lang="en-US" altLang="zh-CN" b="1" dirty="0"/>
              <a:t>permanent failures</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Second, 1Pipe requires hosts to </a:t>
            </a:r>
            <a:r>
              <a:rPr lang="en-US" altLang="zh-CN" b="1" dirty="0"/>
              <a:t>synchronize clocks </a:t>
            </a:r>
            <a:r>
              <a:rPr lang="en-US" altLang="zh-CN" dirty="0"/>
              <a:t>at microsecond accuracy. Bad clocks will impact delivery latency but </a:t>
            </a:r>
            <a:r>
              <a:rPr lang="en-US" altLang="zh-CN" b="1" dirty="0"/>
              <a:t>not violate correctness</a:t>
            </a:r>
            <a:r>
              <a:rPr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Third, a </a:t>
            </a:r>
            <a:r>
              <a:rPr lang="en-US" altLang="zh-CN" b="1" dirty="0"/>
              <a:t>straggler</a:t>
            </a:r>
            <a:r>
              <a:rPr lang="en-US" altLang="zh-CN" dirty="0"/>
              <a:t> host or network link will slow down the entire network.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Finally, 1Pipe assumes all participants are not adversarial, and we leave the security problems to future work.</a:t>
            </a:r>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34</a:t>
            </a:fld>
            <a:endParaRPr lang="zh-CN" altLang="en-US"/>
          </a:p>
        </p:txBody>
      </p:sp>
    </p:spTree>
    <p:extLst>
      <p:ext uri="{BB962C8B-B14F-4D97-AF65-F5344CB8AC3E}">
        <p14:creationId xmlns:p14="http://schemas.microsoft.com/office/powerpoint/2010/main" val="104597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(text)</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4</a:t>
            </a:fld>
            <a:endParaRPr lang="zh-CN" altLang="en-US"/>
          </a:p>
        </p:txBody>
      </p:sp>
    </p:spTree>
    <p:extLst>
      <p:ext uri="{BB962C8B-B14F-4D97-AF65-F5344CB8AC3E}">
        <p14:creationId xmlns:p14="http://schemas.microsoft.com/office/powerpoint/2010/main" val="58042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must make it clear that 1Pipe only provides restricted failure atomicity. Because the seminal FLP theorem already said full failure atomicity is impossible. If Receiver 1 can fail permanently at any time, how can Receiver 2 know whether it has delivered M or not?</a:t>
            </a:r>
            <a:endParaRPr lang="zh-CN" altLang="en-US" dirty="0"/>
          </a:p>
          <a:p>
            <a:endParaRPr lang="en-US" altLang="zh-CN" dirty="0"/>
          </a:p>
          <a:p>
            <a:r>
              <a:rPr lang="en-US" altLang="zh-CN" dirty="0"/>
              <a:t>Replicating every message would introduce a too high overhead. Fortunately, we can apply the design principle of optimizing for the normal case, because data center is mostly reliable. We have a mechanism to invoke the application to handle the failures.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5</a:t>
            </a:fld>
            <a:endParaRPr lang="zh-CN" altLang="en-US"/>
          </a:p>
        </p:txBody>
      </p:sp>
    </p:spTree>
    <p:extLst>
      <p:ext uri="{BB962C8B-B14F-4D97-AF65-F5344CB8AC3E}">
        <p14:creationId xmlns:p14="http://schemas.microsoft.com/office/powerpoint/2010/main" val="223761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Now we consider the core design of 1Pipe: how to achieve total order. </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6</a:t>
            </a:fld>
            <a:endParaRPr lang="zh-CN" altLang="en-US"/>
          </a:p>
        </p:txBody>
      </p:sp>
    </p:spTree>
    <p:extLst>
      <p:ext uri="{BB962C8B-B14F-4D97-AF65-F5344CB8AC3E}">
        <p14:creationId xmlns:p14="http://schemas.microsoft.com/office/powerpoint/2010/main" val="3902020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 first strawman is the approach of Eris. Eris uses a programmable switch as a centralized sequencer, which keeps a counter for each receiver. When a receiver detects a gap in its sequence number, as shown in the red circles, the receiver knows there is a lost message, the failure coordinator will use a traditional consensus algorithm to achieve consensus among replicas.</a:t>
            </a:r>
            <a:r>
              <a:rPr lang="zh-CN" altLang="en-US" dirty="0"/>
              <a:t> </a:t>
            </a:r>
            <a:r>
              <a:rPr lang="en-US" altLang="zh-CN" dirty="0"/>
              <a:t>However, the major problem is that the switch becomes a centralized bottleneck.</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7</a:t>
            </a:fld>
            <a:endParaRPr lang="zh-CN" altLang="en-US"/>
          </a:p>
        </p:txBody>
      </p:sp>
    </p:spTree>
    <p:extLst>
      <p:ext uri="{BB962C8B-B14F-4D97-AF65-F5344CB8AC3E}">
        <p14:creationId xmlns:p14="http://schemas.microsoft.com/office/powerpoint/2010/main" val="300754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come to the second strawman. We synchronize physical time on senders. The messages are attached with physical timestamps. When a receiver receives a message, it first puts the message into receive buffer. The receiver maintains a timestamp for each sender, and computes the minimum timestamp of all senders. If the minimum timestamp is greater or equal than the timestamp of some message, then the receiver can safely deliver this message.</a:t>
            </a:r>
          </a:p>
          <a:p>
            <a:r>
              <a:rPr lang="en-US" altLang="zh-CN" dirty="0"/>
              <a:t>This approach also has several drawbacks. …</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8</a:t>
            </a:fld>
            <a:endParaRPr lang="zh-CN" altLang="en-US"/>
          </a:p>
        </p:txBody>
      </p:sp>
    </p:spTree>
    <p:extLst>
      <p:ext uri="{BB962C8B-B14F-4D97-AF65-F5344CB8AC3E}">
        <p14:creationId xmlns:p14="http://schemas.microsoft.com/office/powerpoint/2010/main" val="2937781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design 1Pipe for the data centers. A typical data center has multi-rooted tree topology. Each host has two roles, both sender and receiver. The routing graph between sender and receiver is a directed acyclic graph. In this directed acyclic graph, each switch and host is separated into two parts, and the dashed arrows indicate a loopback on the network switch. For example, if a host wants to communicate with another host in the same rack, it goes through this dashed arrow. If a host wants to communicate a host in another cluster, it needs to go through leaf, spine, and core switches.</a:t>
            </a:r>
            <a:endParaRPr lang="zh-CN" altLang="en-US" dirty="0"/>
          </a:p>
        </p:txBody>
      </p:sp>
      <p:sp>
        <p:nvSpPr>
          <p:cNvPr id="4" name="灯片编号占位符 3"/>
          <p:cNvSpPr>
            <a:spLocks noGrp="1"/>
          </p:cNvSpPr>
          <p:nvPr>
            <p:ph type="sldNum" sz="quarter" idx="5"/>
          </p:nvPr>
        </p:nvSpPr>
        <p:spPr/>
        <p:txBody>
          <a:bodyPr/>
          <a:lstStyle/>
          <a:p>
            <a:fld id="{9DAEA745-1AAA-4A6B-AF35-28437BB09430}" type="slidenum">
              <a:rPr lang="zh-CN" altLang="en-US" smtClean="0"/>
              <a:t>9</a:t>
            </a:fld>
            <a:endParaRPr lang="zh-CN" altLang="en-US"/>
          </a:p>
        </p:txBody>
      </p:sp>
    </p:spTree>
    <p:extLst>
      <p:ext uri="{BB962C8B-B14F-4D97-AF65-F5344CB8AC3E}">
        <p14:creationId xmlns:p14="http://schemas.microsoft.com/office/powerpoint/2010/main" val="2864597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DFD407-28FE-4C82-84D7-EDBEAF40552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9B6516E-3BA3-45D4-95DA-64F41F1E6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7F2259-7319-4448-B620-DB07C993243B}"/>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C5C393A2-6531-4D73-8AC5-1E9E712DE6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EDC05C-51DC-4DE8-B697-9751D9F1F9C3}"/>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399212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4D72A7-30F7-4501-B224-1501830C68A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83BFAE0-A5D0-4A5F-BFCB-27F83F40044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425E4F-E14B-4796-8D74-FC54FA3787F6}"/>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A7C59B6B-A68F-45E5-8F16-F980715AD9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865708-B5A1-4CC4-AABC-E4CE94A000B7}"/>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224051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3CFFDD8-889E-457F-AA3F-20FD6C0D52A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860F97-63CC-42C8-A440-66D667F5829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ACB865-3D1B-4DCA-939F-83ECFD1A438D}"/>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C8D0CF3F-2395-44FA-B2EC-72DBFF6662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DA8352-588C-448C-839C-917AD8AD9DF9}"/>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326734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A6311-F6F3-44A2-81B9-FC3B66DCDAD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19FEA4-5ED2-44E0-A6A7-EF4DC4C7EA3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F0FCAC9-FCB5-4283-8263-C6ADFD48044C}"/>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FEBE5CF2-5018-4F45-8794-EE98B9DC3F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32785E-3F1F-46F5-BEC6-A19434D5777A}"/>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902398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46BE80-41FF-4D00-8FB8-20239F11828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8BFE47A-9505-4883-96E6-80A39BEE65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D5E27C6-6662-4B37-9AE6-0BB09757AF11}"/>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7C81CDD7-CA1E-4A80-B1E5-FD8FBAE694B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B058A-5668-492C-9B5D-00C13ECE73C0}"/>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1875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69ED7F-96D3-4AD8-8A6D-37F95EBA9AE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44199DD-1DBC-4592-999D-38BFC1FA770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AA1E0CA-BE8C-4275-9687-8491EF9A7DE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2F2B16-0FFE-4414-9EBD-D05A81EFF8BF}"/>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6" name="页脚占位符 5">
            <a:extLst>
              <a:ext uri="{FF2B5EF4-FFF2-40B4-BE49-F238E27FC236}">
                <a16:creationId xmlns:a16="http://schemas.microsoft.com/office/drawing/2014/main" id="{7755FD9A-CFFB-4E54-96DF-D6B7886097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3666B1-B5F0-4D52-8E62-01D7E645C254}"/>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152172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728AB7-6ED1-4B5C-B0AA-30E2314A5FD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8FCBB9-F6D5-4C3F-AAE0-606D5CC4D0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5C8B61-5758-4B61-83DF-01DD89E3F8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581998D-67F7-45D4-BF87-D13EA7FA1F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43B2F9D-6A50-465D-B45F-2E8445B0B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834F605-CB8B-47B2-9376-0DD9B5884E9C}"/>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8" name="页脚占位符 7">
            <a:extLst>
              <a:ext uri="{FF2B5EF4-FFF2-40B4-BE49-F238E27FC236}">
                <a16:creationId xmlns:a16="http://schemas.microsoft.com/office/drawing/2014/main" id="{3EE6B4F9-21BB-4801-A54F-4072BAD559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004B815-797C-44CB-8823-1B047547F48B}"/>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957589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D02D1-4F75-4133-8FD4-C301ADED442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E88FB69-8FF5-4519-B076-BC1BBEC76317}"/>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4" name="页脚占位符 3">
            <a:extLst>
              <a:ext uri="{FF2B5EF4-FFF2-40B4-BE49-F238E27FC236}">
                <a16:creationId xmlns:a16="http://schemas.microsoft.com/office/drawing/2014/main" id="{FC24F764-F228-4E3F-8908-FCDF826DC4E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5FD5428-52F0-463F-9B5C-2FBA693A7CF3}"/>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064085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F46DA8B-2B27-419C-A8E6-CA2DE6D5A3E4}"/>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3" name="页脚占位符 2">
            <a:extLst>
              <a:ext uri="{FF2B5EF4-FFF2-40B4-BE49-F238E27FC236}">
                <a16:creationId xmlns:a16="http://schemas.microsoft.com/office/drawing/2014/main" id="{88FEBC78-8980-4153-B21B-4D47B13D10E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C54FFCD-AC0B-473D-8C2C-FE7CC43260A1}"/>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066054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22058-0BEA-4DAB-9D41-9F47EBA668D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70DAE6-A59B-4BDC-92D4-435FF07FC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E19536-1FC5-42FF-8136-7C97A4FAB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0FA343-F2D4-4A42-ABBE-9970108BB42F}"/>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6" name="页脚占位符 5">
            <a:extLst>
              <a:ext uri="{FF2B5EF4-FFF2-40B4-BE49-F238E27FC236}">
                <a16:creationId xmlns:a16="http://schemas.microsoft.com/office/drawing/2014/main" id="{8602CF65-E373-4D35-BD63-0C2B5EDBCFF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42AD662-D6D2-4EE3-91C7-961C9F7432A1}"/>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189383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A40453-2F0D-45DF-A013-8ECF58EB7EB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72DF288-0B6E-4D0A-A155-A8FE1B727B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FE521D-CD5C-4D36-9AEE-E6D9A44DE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FBB50FB-E7A5-4C1B-9D5B-D01A1F8D6344}"/>
              </a:ext>
            </a:extLst>
          </p:cNvPr>
          <p:cNvSpPr>
            <a:spLocks noGrp="1"/>
          </p:cNvSpPr>
          <p:nvPr>
            <p:ph type="dt" sz="half" idx="10"/>
          </p:nvPr>
        </p:nvSpPr>
        <p:spPr/>
        <p:txBody>
          <a:bodyPr/>
          <a:lstStyle/>
          <a:p>
            <a:fld id="{E7EDC5C0-87E7-43FE-B8D7-780FF3DD65D1}" type="datetimeFigureOut">
              <a:rPr lang="zh-CN" altLang="en-US" smtClean="0"/>
              <a:t>2021/8/8</a:t>
            </a:fld>
            <a:endParaRPr lang="zh-CN" altLang="en-US"/>
          </a:p>
        </p:txBody>
      </p:sp>
      <p:sp>
        <p:nvSpPr>
          <p:cNvPr id="6" name="页脚占位符 5">
            <a:extLst>
              <a:ext uri="{FF2B5EF4-FFF2-40B4-BE49-F238E27FC236}">
                <a16:creationId xmlns:a16="http://schemas.microsoft.com/office/drawing/2014/main" id="{178E3CFE-4B6E-4042-A5C4-AEC63FA43B1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0ECAA7-595A-4E17-9D9F-C66F3CF89C8C}"/>
              </a:ext>
            </a:extLst>
          </p:cNvPr>
          <p:cNvSpPr>
            <a:spLocks noGrp="1"/>
          </p:cNvSpPr>
          <p:nvPr>
            <p:ph type="sldNum" sz="quarter" idx="12"/>
          </p:nvPr>
        </p:nvSpPr>
        <p:spPr/>
        <p:txBody>
          <a:body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2337466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81E5CB8-D262-4C15-9752-C6A7196614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DA53576-0BDD-4C99-AB32-9E359A6387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D6BAE4-3B6D-4BD7-8957-95961EB96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EDC5C0-87E7-43FE-B8D7-780FF3DD65D1}" type="datetimeFigureOut">
              <a:rPr lang="zh-CN" altLang="en-US" smtClean="0"/>
              <a:t>2021/8/8</a:t>
            </a:fld>
            <a:endParaRPr lang="zh-CN" altLang="en-US"/>
          </a:p>
        </p:txBody>
      </p:sp>
      <p:sp>
        <p:nvSpPr>
          <p:cNvPr id="5" name="页脚占位符 4">
            <a:extLst>
              <a:ext uri="{FF2B5EF4-FFF2-40B4-BE49-F238E27FC236}">
                <a16:creationId xmlns:a16="http://schemas.microsoft.com/office/drawing/2014/main" id="{5256E8EF-0D30-4E71-ACE4-C47214C67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C8470F5-F7EE-4CE1-BFA8-E7C3A7A8C5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1DC7A-2600-4CDB-A3FB-D90C06F3D3D1}" type="slidenum">
              <a:rPr lang="zh-CN" altLang="en-US" smtClean="0"/>
              <a:t>‹#›</a:t>
            </a:fld>
            <a:endParaRPr lang="zh-CN" altLang="en-US"/>
          </a:p>
        </p:txBody>
      </p:sp>
    </p:spTree>
    <p:extLst>
      <p:ext uri="{BB962C8B-B14F-4D97-AF65-F5344CB8AC3E}">
        <p14:creationId xmlns:p14="http://schemas.microsoft.com/office/powerpoint/2010/main" val="420170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video" Target="NULL" TargetMode="External"/><Relationship Id="rId7"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customXml" Target="../../customXml/item74.xml"/><Relationship Id="rId6" Type="http://schemas.microsoft.com/office/2007/relationships/media" Target="../media/media1.mp4"/><Relationship Id="rId11" Type="http://schemas.openxmlformats.org/officeDocument/2006/relationships/image" Target="../media/image3.png"/><Relationship Id="rId5" Type="http://schemas.openxmlformats.org/officeDocument/2006/relationships/tags" Target="../tags/tag2.xml"/><Relationship Id="rId10" Type="http://schemas.openxmlformats.org/officeDocument/2006/relationships/image" Target="../media/image2.jpeg"/><Relationship Id="rId4" Type="http://schemas.openxmlformats.org/officeDocument/2006/relationships/customXml" Target="../../customXml/item15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customXml" Target="../../customXml/item155.xml"/><Relationship Id="rId6" Type="http://schemas.microsoft.com/office/2007/relationships/media" Target="../media/media10.mp4"/><Relationship Id="rId5" Type="http://schemas.openxmlformats.org/officeDocument/2006/relationships/tags" Target="../tags/tag21.xml"/><Relationship Id="rId4" Type="http://schemas.openxmlformats.org/officeDocument/2006/relationships/customXml" Target="../../customXml/item139.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video" Target="NULL" TargetMode="External"/><Relationship Id="rId7" Type="http://schemas.openxmlformats.org/officeDocument/2006/relationships/customXml" Target="../../customXml/item3.xml"/><Relationship Id="rId12" Type="http://schemas.openxmlformats.org/officeDocument/2006/relationships/image" Target="../media/image9.png"/><Relationship Id="rId2" Type="http://schemas.openxmlformats.org/officeDocument/2006/relationships/tags" Target="../tags/tag22.xml"/><Relationship Id="rId1" Type="http://schemas.openxmlformats.org/officeDocument/2006/relationships/customXml" Target="../../customXml/item95.xml"/><Relationship Id="rId6" Type="http://schemas.microsoft.com/office/2007/relationships/media" Target="../media/media11.mp4"/><Relationship Id="rId11" Type="http://schemas.openxmlformats.org/officeDocument/2006/relationships/image" Target="../media/image3.png"/><Relationship Id="rId5" Type="http://schemas.openxmlformats.org/officeDocument/2006/relationships/tags" Target="../tags/tag23.xml"/><Relationship Id="rId10" Type="http://schemas.openxmlformats.org/officeDocument/2006/relationships/notesSlide" Target="../notesSlides/notesSlide11.xml"/><Relationship Id="rId4" Type="http://schemas.openxmlformats.org/officeDocument/2006/relationships/customXml" Target="../../customXml/item58.xml"/><Relationship Id="rId9"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5.xml"/><Relationship Id="rId1" Type="http://schemas.openxmlformats.org/officeDocument/2006/relationships/customXml" Target="../../customXml/item24.xml"/><Relationship Id="rId6" Type="http://schemas.microsoft.com/office/2007/relationships/media" Target="../media/media12.mp4"/><Relationship Id="rId5" Type="http://schemas.openxmlformats.org/officeDocument/2006/relationships/tags" Target="../tags/tag26.xml"/><Relationship Id="rId4" Type="http://schemas.openxmlformats.org/officeDocument/2006/relationships/customXml" Target="../../customXml/item9.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7.xml"/><Relationship Id="rId1" Type="http://schemas.openxmlformats.org/officeDocument/2006/relationships/customXml" Target="../../customXml/item131.xml"/><Relationship Id="rId6" Type="http://schemas.microsoft.com/office/2007/relationships/media" Target="../media/media13.mp4"/><Relationship Id="rId5" Type="http://schemas.openxmlformats.org/officeDocument/2006/relationships/tags" Target="../tags/tag28.xml"/><Relationship Id="rId4" Type="http://schemas.openxmlformats.org/officeDocument/2006/relationships/customXml" Target="../../customXml/item116.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customXml" Target="../../customXml/item157.xml"/><Relationship Id="rId6" Type="http://schemas.microsoft.com/office/2007/relationships/media" Target="../media/media14.mp4"/><Relationship Id="rId5" Type="http://schemas.openxmlformats.org/officeDocument/2006/relationships/tags" Target="../tags/tag30.xml"/><Relationship Id="rId4" Type="http://schemas.openxmlformats.org/officeDocument/2006/relationships/customXml" Target="../../customXml/item82.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customXml" Target="../../customXml/item45.xml"/><Relationship Id="rId6" Type="http://schemas.microsoft.com/office/2007/relationships/media" Target="../media/media15.mp4"/><Relationship Id="rId5" Type="http://schemas.openxmlformats.org/officeDocument/2006/relationships/tags" Target="../tags/tag32.xml"/><Relationship Id="rId4" Type="http://schemas.openxmlformats.org/officeDocument/2006/relationships/customXml" Target="../../customXml/item28.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customXml" Target="../../customXml/item105.xml"/><Relationship Id="rId6" Type="http://schemas.microsoft.com/office/2007/relationships/media" Target="../media/media16.mp4"/><Relationship Id="rId5" Type="http://schemas.openxmlformats.org/officeDocument/2006/relationships/tags" Target="../tags/tag34.xml"/><Relationship Id="rId4" Type="http://schemas.openxmlformats.org/officeDocument/2006/relationships/customXml" Target="../../customXml/item73.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5.xml"/><Relationship Id="rId1" Type="http://schemas.openxmlformats.org/officeDocument/2006/relationships/customXml" Target="../../customXml/item23.xml"/><Relationship Id="rId6" Type="http://schemas.microsoft.com/office/2007/relationships/media" Target="../media/media17.mp4"/><Relationship Id="rId5" Type="http://schemas.openxmlformats.org/officeDocument/2006/relationships/tags" Target="../tags/tag36.xml"/><Relationship Id="rId4" Type="http://schemas.openxmlformats.org/officeDocument/2006/relationships/customXml" Target="../../customXml/item13.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customXml" Target="../../customXml/item65.xml"/><Relationship Id="rId6" Type="http://schemas.microsoft.com/office/2007/relationships/media" Target="../media/media18.mp4"/><Relationship Id="rId5" Type="http://schemas.openxmlformats.org/officeDocument/2006/relationships/tags" Target="../tags/tag38.xml"/><Relationship Id="rId4" Type="http://schemas.openxmlformats.org/officeDocument/2006/relationships/customXml" Target="../../customXml/item151.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9.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39.xml"/><Relationship Id="rId1" Type="http://schemas.openxmlformats.org/officeDocument/2006/relationships/customXml" Target="../../customXml/item4.xml"/><Relationship Id="rId6" Type="http://schemas.microsoft.com/office/2007/relationships/media" Target="../media/media19.mp4"/><Relationship Id="rId5" Type="http://schemas.openxmlformats.org/officeDocument/2006/relationships/tags" Target="../tags/tag40.xml"/><Relationship Id="rId4" Type="http://schemas.openxmlformats.org/officeDocument/2006/relationships/customXml" Target="../../customXml/item96.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customXml" Target="../../customXml/item94.xml"/><Relationship Id="rId6" Type="http://schemas.microsoft.com/office/2007/relationships/media" Target="../media/media2.mp4"/><Relationship Id="rId11" Type="http://schemas.openxmlformats.org/officeDocument/2006/relationships/image" Target="../media/image3.png"/><Relationship Id="rId5" Type="http://schemas.openxmlformats.org/officeDocument/2006/relationships/tags" Target="../tags/tag4.xml"/><Relationship Id="rId10" Type="http://schemas.openxmlformats.org/officeDocument/2006/relationships/image" Target="../media/image5.png"/><Relationship Id="rId4" Type="http://schemas.openxmlformats.org/officeDocument/2006/relationships/customXml" Target="../../customXml/item10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1.xml"/><Relationship Id="rId1" Type="http://schemas.openxmlformats.org/officeDocument/2006/relationships/customXml" Target="../../customXml/item60.xml"/><Relationship Id="rId6" Type="http://schemas.microsoft.com/office/2007/relationships/media" Target="../media/media20.mp4"/><Relationship Id="rId5" Type="http://schemas.openxmlformats.org/officeDocument/2006/relationships/tags" Target="../tags/tag42.xml"/><Relationship Id="rId4" Type="http://schemas.openxmlformats.org/officeDocument/2006/relationships/customXml" Target="../../customXml/item36.xml"/><Relationship Id="rId9"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3.xml"/><Relationship Id="rId1" Type="http://schemas.openxmlformats.org/officeDocument/2006/relationships/customXml" Target="../../customXml/item132.xml"/><Relationship Id="rId6" Type="http://schemas.microsoft.com/office/2007/relationships/media" Target="../media/media21.mp4"/><Relationship Id="rId5" Type="http://schemas.openxmlformats.org/officeDocument/2006/relationships/tags" Target="../tags/tag44.xml"/><Relationship Id="rId4" Type="http://schemas.openxmlformats.org/officeDocument/2006/relationships/customXml" Target="../../customXml/item117.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customXml" Target="../../customXml/item29.xml"/><Relationship Id="rId6" Type="http://schemas.microsoft.com/office/2007/relationships/media" Target="../media/media22.mp4"/><Relationship Id="rId5" Type="http://schemas.openxmlformats.org/officeDocument/2006/relationships/tags" Target="../tags/tag46.xml"/><Relationship Id="rId4" Type="http://schemas.openxmlformats.org/officeDocument/2006/relationships/customXml" Target="../../customXml/item11.xml"/><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customXml" Target="../../customXml/item125.xml"/><Relationship Id="rId6" Type="http://schemas.microsoft.com/office/2007/relationships/media" Target="../media/media23.mp4"/><Relationship Id="rId5" Type="http://schemas.openxmlformats.org/officeDocument/2006/relationships/tags" Target="../tags/tag48.xml"/><Relationship Id="rId10" Type="http://schemas.openxmlformats.org/officeDocument/2006/relationships/image" Target="../media/image3.png"/><Relationship Id="rId4" Type="http://schemas.openxmlformats.org/officeDocument/2006/relationships/customXml" Target="../../customXml/item110.xml"/><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customXml" Target="../../customXml/item152.xml"/><Relationship Id="rId6" Type="http://schemas.microsoft.com/office/2007/relationships/media" Target="../media/media24.mp4"/><Relationship Id="rId5" Type="http://schemas.openxmlformats.org/officeDocument/2006/relationships/tags" Target="../tags/tag50.xml"/><Relationship Id="rId4" Type="http://schemas.openxmlformats.org/officeDocument/2006/relationships/customXml" Target="../../customXml/item135.xml"/><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customXml" Target="../../customXml/item5.xml"/><Relationship Id="rId6" Type="http://schemas.microsoft.com/office/2007/relationships/media" Target="../media/media25.mp4"/><Relationship Id="rId5" Type="http://schemas.openxmlformats.org/officeDocument/2006/relationships/tags" Target="../tags/tag52.xml"/><Relationship Id="rId4" Type="http://schemas.openxmlformats.org/officeDocument/2006/relationships/customXml" Target="../../customXml/item97.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customXml" Target="../../customXml/item37.xml"/><Relationship Id="rId6" Type="http://schemas.microsoft.com/office/2007/relationships/media" Target="../media/media26.mp4"/><Relationship Id="rId11" Type="http://schemas.openxmlformats.org/officeDocument/2006/relationships/image" Target="../media/image3.png"/><Relationship Id="rId5" Type="http://schemas.openxmlformats.org/officeDocument/2006/relationships/tags" Target="../tags/tag54.xml"/><Relationship Id="rId10" Type="http://schemas.openxmlformats.org/officeDocument/2006/relationships/image" Target="../media/image12.png"/><Relationship Id="rId4" Type="http://schemas.openxmlformats.org/officeDocument/2006/relationships/customXml" Target="../../customXml/item21.xml"/><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customXml" Target="../../customXml/item159.xml"/><Relationship Id="rId6" Type="http://schemas.microsoft.com/office/2007/relationships/media" Target="../media/media27.mp4"/><Relationship Id="rId5" Type="http://schemas.openxmlformats.org/officeDocument/2006/relationships/tags" Target="../tags/tag56.xml"/><Relationship Id="rId10" Type="http://schemas.openxmlformats.org/officeDocument/2006/relationships/image" Target="../media/image3.png"/><Relationship Id="rId4" Type="http://schemas.openxmlformats.org/officeDocument/2006/relationships/customXml" Target="../../customXml/item84.xml"/><Relationship Id="rId9" Type="http://schemas.openxmlformats.org/officeDocument/2006/relationships/image" Target="../media/image13.png"/></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28.xml"/><Relationship Id="rId3" Type="http://schemas.microsoft.com/office/2007/relationships/media" Target="../media/media28.mp4"/><Relationship Id="rId7"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customXml" Target="../../customXml/item136.xml"/><Relationship Id="rId6" Type="http://schemas.openxmlformats.org/officeDocument/2006/relationships/tags" Target="../tags/tag58.xml"/><Relationship Id="rId5" Type="http://schemas.openxmlformats.org/officeDocument/2006/relationships/customXml" Target="../../customXml/item122.xml"/><Relationship Id="rId4" Type="http://schemas.openxmlformats.org/officeDocument/2006/relationships/video" Target="../media/media28.mp4"/><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customXml" Target="../../customXml/item100.xml"/><Relationship Id="rId6" Type="http://schemas.microsoft.com/office/2007/relationships/media" Target="../media/media29.mp4"/><Relationship Id="rId11" Type="http://schemas.openxmlformats.org/officeDocument/2006/relationships/image" Target="../media/image3.png"/><Relationship Id="rId5" Type="http://schemas.openxmlformats.org/officeDocument/2006/relationships/tags" Target="../tags/tag60.xml"/><Relationship Id="rId10" Type="http://schemas.openxmlformats.org/officeDocument/2006/relationships/image" Target="../media/image15.png"/><Relationship Id="rId4" Type="http://schemas.openxmlformats.org/officeDocument/2006/relationships/customXml" Target="../../customXml/item70.xml"/><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customXml" Target="../../customXml/item16.xml"/><Relationship Id="rId6" Type="http://schemas.microsoft.com/office/2007/relationships/media" Target="../media/media3.mp4"/><Relationship Id="rId5" Type="http://schemas.openxmlformats.org/officeDocument/2006/relationships/tags" Target="../tags/tag6.xml"/><Relationship Id="rId4" Type="http://schemas.openxmlformats.org/officeDocument/2006/relationships/customXml" Target="../../customXml/item2.xml"/><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customXml" Target="../../customXml/item133.xml"/><Relationship Id="rId6" Type="http://schemas.microsoft.com/office/2007/relationships/media" Target="../media/media30.mp4"/><Relationship Id="rId5" Type="http://schemas.openxmlformats.org/officeDocument/2006/relationships/tags" Target="../tags/tag62.xml"/><Relationship Id="rId4" Type="http://schemas.openxmlformats.org/officeDocument/2006/relationships/customXml" Target="../../customXml/item119.xml"/><Relationship Id="rId9"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customXml" Target="../../customXml/item1.xml"/><Relationship Id="rId6" Type="http://schemas.microsoft.com/office/2007/relationships/media" Target="../media/media31.mp4"/><Relationship Id="rId5" Type="http://schemas.openxmlformats.org/officeDocument/2006/relationships/tags" Target="../tags/tag64.xml"/><Relationship Id="rId4" Type="http://schemas.openxmlformats.org/officeDocument/2006/relationships/customXml" Target="../../customXml/item92.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video" Target="NULL" TargetMode="External"/><Relationship Id="rId7" Type="http://schemas.openxmlformats.org/officeDocument/2006/relationships/slideLayout" Target="../slideLayouts/slideLayout2.xml"/><Relationship Id="rId12" Type="http://schemas.openxmlformats.org/officeDocument/2006/relationships/image" Target="../media/image3.png"/><Relationship Id="rId2" Type="http://schemas.openxmlformats.org/officeDocument/2006/relationships/tags" Target="../tags/tag65.xml"/><Relationship Id="rId1" Type="http://schemas.openxmlformats.org/officeDocument/2006/relationships/customXml" Target="../../customXml/item34.xml"/><Relationship Id="rId6" Type="http://schemas.microsoft.com/office/2007/relationships/media" Target="../media/media32.mp4"/><Relationship Id="rId11" Type="http://schemas.openxmlformats.org/officeDocument/2006/relationships/image" Target="../media/image18.png"/><Relationship Id="rId5" Type="http://schemas.openxmlformats.org/officeDocument/2006/relationships/tags" Target="../tags/tag66.xml"/><Relationship Id="rId10" Type="http://schemas.openxmlformats.org/officeDocument/2006/relationships/image" Target="../media/image17.png"/><Relationship Id="rId4" Type="http://schemas.openxmlformats.org/officeDocument/2006/relationships/customXml" Target="../../customXml/item18.xml"/><Relationship Id="rId9"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customXml" Target="../../customXml/item112.xml"/><Relationship Id="rId6" Type="http://schemas.microsoft.com/office/2007/relationships/media" Target="../media/media33.mp4"/><Relationship Id="rId11" Type="http://schemas.openxmlformats.org/officeDocument/2006/relationships/image" Target="../media/image3.png"/><Relationship Id="rId5" Type="http://schemas.openxmlformats.org/officeDocument/2006/relationships/tags" Target="../tags/tag68.xml"/><Relationship Id="rId10" Type="http://schemas.openxmlformats.org/officeDocument/2006/relationships/image" Target="../media/image20.png"/><Relationship Id="rId4" Type="http://schemas.openxmlformats.org/officeDocument/2006/relationships/customXml" Target="../../customXml/item86.xml"/><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customXml" Target="../../customXml/item71.xml"/><Relationship Id="rId6" Type="http://schemas.microsoft.com/office/2007/relationships/media" Target="../media/media34.mp4"/><Relationship Id="rId5" Type="http://schemas.openxmlformats.org/officeDocument/2006/relationships/tags" Target="../tags/tag70.xml"/><Relationship Id="rId4" Type="http://schemas.openxmlformats.org/officeDocument/2006/relationships/customXml" Target="../../customXml/item39.xml"/><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customXml" Target="../../customXml/item166.xml"/><Relationship Id="rId6" Type="http://schemas.microsoft.com/office/2007/relationships/media" Target="../media/media35.mp4"/><Relationship Id="rId5" Type="http://schemas.openxmlformats.org/officeDocument/2006/relationships/tags" Target="../tags/tag72.xml"/><Relationship Id="rId4" Type="http://schemas.openxmlformats.org/officeDocument/2006/relationships/customXml" Target="../../customXml/item165.xml"/></Relationships>
</file>

<file path=ppt/slides/_rels/slide3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73.xml"/><Relationship Id="rId1" Type="http://schemas.openxmlformats.org/officeDocument/2006/relationships/customXml" Target="../../customXml/item31.xml"/><Relationship Id="rId6" Type="http://schemas.microsoft.com/office/2007/relationships/media" Target="../media/media36.mp4"/><Relationship Id="rId5" Type="http://schemas.openxmlformats.org/officeDocument/2006/relationships/tags" Target="../tags/tag74.xml"/><Relationship Id="rId4" Type="http://schemas.openxmlformats.org/officeDocument/2006/relationships/customXml" Target="../../customXml/item19.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customXml" Target="../../customXml/item57.xml"/><Relationship Id="rId6" Type="http://schemas.microsoft.com/office/2007/relationships/media" Target="../media/media4.mp4"/><Relationship Id="rId11" Type="http://schemas.openxmlformats.org/officeDocument/2006/relationships/image" Target="../media/image3.png"/><Relationship Id="rId5" Type="http://schemas.openxmlformats.org/officeDocument/2006/relationships/tags" Target="../tags/tag8.xml"/><Relationship Id="rId10" Type="http://schemas.openxmlformats.org/officeDocument/2006/relationships/image" Target="../media/image5.png"/><Relationship Id="rId4" Type="http://schemas.openxmlformats.org/officeDocument/2006/relationships/customXml" Target="../../customXml/item33.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customXml" Target="../../customXml/item55.xml"/><Relationship Id="rId6" Type="http://schemas.microsoft.com/office/2007/relationships/media" Target="../media/media5.mp4"/><Relationship Id="rId5" Type="http://schemas.openxmlformats.org/officeDocument/2006/relationships/tags" Target="../tags/tag10.xml"/><Relationship Id="rId4" Type="http://schemas.openxmlformats.org/officeDocument/2006/relationships/customXml" Target="../../customXml/item32.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video" Target="NULL" TargetMode="External"/><Relationship Id="rId7"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customXml" Target="../../customXml/item81.xml"/><Relationship Id="rId6" Type="http://schemas.microsoft.com/office/2007/relationships/media" Target="../media/media6.mp4"/><Relationship Id="rId5" Type="http://schemas.openxmlformats.org/officeDocument/2006/relationships/tags" Target="../tags/tag12.xml"/><Relationship Id="rId4" Type="http://schemas.openxmlformats.org/officeDocument/2006/relationships/customXml" Target="../../customXml/item56.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customXml" Target="../../customXml/item163.xml"/><Relationship Id="rId6" Type="http://schemas.microsoft.com/office/2007/relationships/media" Target="../media/media7.mp4"/><Relationship Id="rId5" Type="http://schemas.openxmlformats.org/officeDocument/2006/relationships/tags" Target="../tags/tag14.xml"/><Relationship Id="rId4" Type="http://schemas.openxmlformats.org/officeDocument/2006/relationships/customXml" Target="../../customXml/item162.xml"/><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video" Target="NULL" TargetMode="External"/><Relationship Id="rId7"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customXml" Target="../../customXml/item87.xml"/><Relationship Id="rId6" Type="http://schemas.microsoft.com/office/2007/relationships/media" Target="../media/media8.mp4"/><Relationship Id="rId5" Type="http://schemas.openxmlformats.org/officeDocument/2006/relationships/tags" Target="../tags/tag16.xml"/><Relationship Id="rId4" Type="http://schemas.openxmlformats.org/officeDocument/2006/relationships/customXml" Target="../../customXml/item50.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3.png"/><Relationship Id="rId3" Type="http://schemas.openxmlformats.org/officeDocument/2006/relationships/video" Target="NULL" TargetMode="External"/><Relationship Id="rId7" Type="http://schemas.openxmlformats.org/officeDocument/2006/relationships/customXml" Target="../../customXml/item108.xml"/><Relationship Id="rId12" Type="http://schemas.openxmlformats.org/officeDocument/2006/relationships/image" Target="../media/image7.png"/><Relationship Id="rId2" Type="http://schemas.openxmlformats.org/officeDocument/2006/relationships/tags" Target="../tags/tag17.xml"/><Relationship Id="rId1" Type="http://schemas.openxmlformats.org/officeDocument/2006/relationships/customXml" Target="../../customXml/item75.xml"/><Relationship Id="rId6" Type="http://schemas.microsoft.com/office/2007/relationships/media" Target="../media/media9.mp4"/><Relationship Id="rId11" Type="http://schemas.openxmlformats.org/officeDocument/2006/relationships/image" Target="../media/image6.png"/><Relationship Id="rId5" Type="http://schemas.openxmlformats.org/officeDocument/2006/relationships/tags" Target="../tags/tag18.xml"/><Relationship Id="rId10" Type="http://schemas.openxmlformats.org/officeDocument/2006/relationships/notesSlide" Target="../notesSlides/notesSlide9.xml"/><Relationship Id="rId4" Type="http://schemas.openxmlformats.org/officeDocument/2006/relationships/customXml" Target="../../customXml/item43.xml"/><Relationship Id="rId9" Type="http://schemas.openxmlformats.org/officeDocument/2006/relationships/slideLayout" Target="../slideLayouts/slideLayout2.xml"/><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8F261B-CE36-4F23-9A07-F7B448E5B36A}"/>
              </a:ext>
            </a:extLst>
          </p:cNvPr>
          <p:cNvSpPr>
            <a:spLocks noGrp="1"/>
          </p:cNvSpPr>
          <p:nvPr>
            <p:ph type="ctrTitle"/>
          </p:nvPr>
        </p:nvSpPr>
        <p:spPr>
          <a:xfrm>
            <a:off x="1524000" y="1834623"/>
            <a:ext cx="9144000" cy="1675339"/>
          </a:xfrm>
        </p:spPr>
        <p:txBody>
          <a:bodyPr>
            <a:normAutofit/>
          </a:bodyPr>
          <a:lstStyle/>
          <a:p>
            <a:r>
              <a:rPr lang="en-US" altLang="zh-CN" sz="4000" b="1" dirty="0"/>
              <a:t>1Pipe</a:t>
            </a:r>
            <a:r>
              <a:rPr lang="en-US" altLang="zh-CN" sz="4000" dirty="0"/>
              <a:t>: Scalable Total Order Communication in Data Center Networks</a:t>
            </a:r>
            <a:endParaRPr lang="zh-CN" altLang="en-US" sz="4000" dirty="0"/>
          </a:p>
        </p:txBody>
      </p:sp>
      <p:sp>
        <p:nvSpPr>
          <p:cNvPr id="3" name="副标题 2">
            <a:extLst>
              <a:ext uri="{FF2B5EF4-FFF2-40B4-BE49-F238E27FC236}">
                <a16:creationId xmlns:a16="http://schemas.microsoft.com/office/drawing/2014/main" id="{05E1FFD6-8DDA-4E83-A0EC-429E1866156A}"/>
              </a:ext>
            </a:extLst>
          </p:cNvPr>
          <p:cNvSpPr>
            <a:spLocks noGrp="1"/>
          </p:cNvSpPr>
          <p:nvPr>
            <p:ph type="subTitle" idx="1"/>
          </p:nvPr>
        </p:nvSpPr>
        <p:spPr>
          <a:xfrm>
            <a:off x="2265347" y="3925673"/>
            <a:ext cx="3726094" cy="898043"/>
          </a:xfrm>
        </p:spPr>
        <p:txBody>
          <a:bodyPr/>
          <a:lstStyle/>
          <a:p>
            <a:r>
              <a:rPr lang="en-US" altLang="zh-CN" b="1" dirty="0"/>
              <a:t>Bojie Li</a:t>
            </a:r>
          </a:p>
          <a:p>
            <a:r>
              <a:rPr lang="en-US" altLang="zh-CN" dirty="0"/>
              <a:t>Huawei Technologies</a:t>
            </a:r>
            <a:endParaRPr lang="zh-CN" altLang="en-US" dirty="0"/>
          </a:p>
        </p:txBody>
      </p:sp>
      <p:sp>
        <p:nvSpPr>
          <p:cNvPr id="4" name="副标题 2">
            <a:extLst>
              <a:ext uri="{FF2B5EF4-FFF2-40B4-BE49-F238E27FC236}">
                <a16:creationId xmlns:a16="http://schemas.microsoft.com/office/drawing/2014/main" id="{F462E55C-25A7-4807-87A0-508D83B1CCAA}"/>
              </a:ext>
            </a:extLst>
          </p:cNvPr>
          <p:cNvSpPr txBox="1">
            <a:spLocks/>
          </p:cNvSpPr>
          <p:nvPr/>
        </p:nvSpPr>
        <p:spPr>
          <a:xfrm>
            <a:off x="6162245" y="3925674"/>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err="1"/>
              <a:t>Gefei</a:t>
            </a:r>
            <a:r>
              <a:rPr lang="en-US" altLang="zh-CN" b="1" dirty="0"/>
              <a:t> </a:t>
            </a:r>
            <a:r>
              <a:rPr lang="en-US" altLang="zh-CN" b="1" dirty="0" err="1"/>
              <a:t>Zuo</a:t>
            </a:r>
            <a:endParaRPr lang="en-US" altLang="zh-CN" b="1" dirty="0"/>
          </a:p>
          <a:p>
            <a:r>
              <a:rPr lang="en-US" altLang="zh-CN" dirty="0"/>
              <a:t>University of Michigan</a:t>
            </a:r>
            <a:endParaRPr lang="zh-CN" altLang="en-US" dirty="0"/>
          </a:p>
        </p:txBody>
      </p:sp>
      <p:sp>
        <p:nvSpPr>
          <p:cNvPr id="5" name="副标题 2">
            <a:extLst>
              <a:ext uri="{FF2B5EF4-FFF2-40B4-BE49-F238E27FC236}">
                <a16:creationId xmlns:a16="http://schemas.microsoft.com/office/drawing/2014/main" id="{4F4A08B1-3681-4DF9-BE5F-4F0EA265DAEC}"/>
              </a:ext>
            </a:extLst>
          </p:cNvPr>
          <p:cNvSpPr txBox="1">
            <a:spLocks/>
          </p:cNvSpPr>
          <p:nvPr/>
        </p:nvSpPr>
        <p:spPr>
          <a:xfrm>
            <a:off x="6162245" y="4961650"/>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err="1"/>
              <a:t>Lintao</a:t>
            </a:r>
            <a:r>
              <a:rPr lang="en-US" altLang="zh-CN" b="1" dirty="0"/>
              <a:t> Zhang</a:t>
            </a:r>
          </a:p>
          <a:p>
            <a:r>
              <a:rPr lang="en-US" altLang="zh-CN" dirty="0" err="1"/>
              <a:t>BaseBit</a:t>
            </a:r>
            <a:r>
              <a:rPr lang="en-US" altLang="zh-CN" dirty="0"/>
              <a:t> Technologies</a:t>
            </a:r>
            <a:endParaRPr lang="zh-CN" altLang="en-US" dirty="0"/>
          </a:p>
        </p:txBody>
      </p:sp>
      <p:sp>
        <p:nvSpPr>
          <p:cNvPr id="6" name="副标题 2">
            <a:extLst>
              <a:ext uri="{FF2B5EF4-FFF2-40B4-BE49-F238E27FC236}">
                <a16:creationId xmlns:a16="http://schemas.microsoft.com/office/drawing/2014/main" id="{73E31A7F-79A7-4DFF-8D3C-CE0AAC860A7A}"/>
              </a:ext>
            </a:extLst>
          </p:cNvPr>
          <p:cNvSpPr txBox="1">
            <a:spLocks/>
          </p:cNvSpPr>
          <p:nvPr/>
        </p:nvSpPr>
        <p:spPr>
          <a:xfrm>
            <a:off x="2265347" y="4961651"/>
            <a:ext cx="3726094" cy="8980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t>Wei Bai</a:t>
            </a:r>
          </a:p>
          <a:p>
            <a:r>
              <a:rPr lang="en-US" altLang="zh-CN" dirty="0"/>
              <a:t>Microsoft Research</a:t>
            </a:r>
            <a:endParaRPr lang="zh-CN" altLang="en-US" dirty="0"/>
          </a:p>
        </p:txBody>
      </p:sp>
      <p:pic>
        <p:nvPicPr>
          <p:cNvPr id="9" name="图片 8">
            <a:extLst>
              <a:ext uri="{FF2B5EF4-FFF2-40B4-BE49-F238E27FC236}">
                <a16:creationId xmlns:a16="http://schemas.microsoft.com/office/drawing/2014/main" id="{0C5E7D0E-0CF9-4E01-803F-9D9E26A2BFCA}"/>
              </a:ext>
            </a:extLst>
          </p:cNvPr>
          <p:cNvPicPr>
            <a:picLocks noChangeAspect="1"/>
          </p:cNvPicPr>
          <p:nvPr/>
        </p:nvPicPr>
        <p:blipFill>
          <a:blip r:embed="rId9"/>
          <a:stretch>
            <a:fillRect/>
          </a:stretch>
        </p:blipFill>
        <p:spPr>
          <a:xfrm>
            <a:off x="88669" y="47429"/>
            <a:ext cx="5161426" cy="872354"/>
          </a:xfrm>
          <a:prstGeom prst="rect">
            <a:avLst/>
          </a:prstGeom>
        </p:spPr>
      </p:pic>
      <p:pic>
        <p:nvPicPr>
          <p:cNvPr id="8" name="Picture 4">
            <a:extLst>
              <a:ext uri="{FF2B5EF4-FFF2-40B4-BE49-F238E27FC236}">
                <a16:creationId xmlns:a16="http://schemas.microsoft.com/office/drawing/2014/main" id="{8283A966-C871-4BD9-9EF7-D8E93481F71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27760" y="0"/>
            <a:ext cx="1564240" cy="1564240"/>
          </a:xfrm>
          <a:prstGeom prst="rect">
            <a:avLst/>
          </a:prstGeom>
          <a:noFill/>
          <a:extLst>
            <a:ext uri="{909E8E84-426E-40DD-AFC4-6F175D3DCCD1}">
              <a14:hiddenFill xmlns:a14="http://schemas.microsoft.com/office/drawing/2010/main">
                <a:solidFill>
                  <a:srgbClr val="FFFFFF"/>
                </a:solidFill>
              </a14:hiddenFill>
            </a:ext>
          </a:extLst>
        </p:spPr>
      </p:pic>
      <p:pic>
        <p:nvPicPr>
          <p:cNvPr id="10" name="tmp8B17">
            <a:hlinkClick r:id="" action="ppaction://media"/>
            <a:extLst>
              <a:ext uri="{FF2B5EF4-FFF2-40B4-BE49-F238E27FC236}">
                <a16:creationId xmlns:a16="http://schemas.microsoft.com/office/drawing/2014/main" id="{A05CEA9E-3009-416C-BF2F-A7F0B7D8F22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9.6"/>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393859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8E48B5-865F-4890-97DC-86AB8EA117FD}"/>
              </a:ext>
            </a:extLst>
          </p:cNvPr>
          <p:cNvSpPr>
            <a:spLocks noGrp="1"/>
          </p:cNvSpPr>
          <p:nvPr>
            <p:ph type="title"/>
          </p:nvPr>
        </p:nvSpPr>
        <p:spPr/>
        <p:txBody>
          <a:bodyPr/>
          <a:lstStyle/>
          <a:p>
            <a:r>
              <a:rPr lang="en-US" altLang="zh-CN" dirty="0"/>
              <a:t>1Pipe: Deliver Minimum Timestamp Barrier</a:t>
            </a:r>
            <a:endParaRPr lang="zh-CN" altLang="en-US" dirty="0"/>
          </a:p>
        </p:txBody>
      </p:sp>
      <p:sp>
        <p:nvSpPr>
          <p:cNvPr id="31" name="矩形 30">
            <a:extLst>
              <a:ext uri="{FF2B5EF4-FFF2-40B4-BE49-F238E27FC236}">
                <a16:creationId xmlns:a16="http://schemas.microsoft.com/office/drawing/2014/main" id="{A86DBDE5-5C76-4F27-AF35-0B0E3370E3D3}"/>
              </a:ext>
            </a:extLst>
          </p:cNvPr>
          <p:cNvSpPr/>
          <p:nvPr/>
        </p:nvSpPr>
        <p:spPr>
          <a:xfrm>
            <a:off x="883578" y="1970797"/>
            <a:ext cx="1304818" cy="8128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32" name="矩形 31">
            <a:extLst>
              <a:ext uri="{FF2B5EF4-FFF2-40B4-BE49-F238E27FC236}">
                <a16:creationId xmlns:a16="http://schemas.microsoft.com/office/drawing/2014/main" id="{0EA382AE-8937-49D9-8E2A-4A601949A49E}"/>
              </a:ext>
            </a:extLst>
          </p:cNvPr>
          <p:cNvSpPr/>
          <p:nvPr/>
        </p:nvSpPr>
        <p:spPr>
          <a:xfrm>
            <a:off x="883578" y="3246672"/>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33" name="矩形 32">
            <a:extLst>
              <a:ext uri="{FF2B5EF4-FFF2-40B4-BE49-F238E27FC236}">
                <a16:creationId xmlns:a16="http://schemas.microsoft.com/office/drawing/2014/main" id="{DD863DC3-FE71-49D9-8FCC-7CFBA5CF203B}"/>
              </a:ext>
            </a:extLst>
          </p:cNvPr>
          <p:cNvSpPr/>
          <p:nvPr/>
        </p:nvSpPr>
        <p:spPr>
          <a:xfrm>
            <a:off x="883578" y="4425260"/>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34" name="直接箭头连接符 33">
            <a:extLst>
              <a:ext uri="{FF2B5EF4-FFF2-40B4-BE49-F238E27FC236}">
                <a16:creationId xmlns:a16="http://schemas.microsoft.com/office/drawing/2014/main" id="{A36E69E4-D724-4066-AD3A-140CA3D45FB3}"/>
              </a:ext>
            </a:extLst>
          </p:cNvPr>
          <p:cNvCxnSpPr>
            <a:cxnSpLocks/>
            <a:stCxn id="31" idx="3"/>
            <a:endCxn id="62" idx="1"/>
          </p:cNvCxnSpPr>
          <p:nvPr/>
        </p:nvCxnSpPr>
        <p:spPr>
          <a:xfrm>
            <a:off x="2188396" y="2377213"/>
            <a:ext cx="2308038" cy="12629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矩形 36">
            <a:extLst>
              <a:ext uri="{FF2B5EF4-FFF2-40B4-BE49-F238E27FC236}">
                <a16:creationId xmlns:a16="http://schemas.microsoft.com/office/drawing/2014/main" id="{9862E23C-39B7-4684-80B0-C7377A358E0E}"/>
              </a:ext>
            </a:extLst>
          </p:cNvPr>
          <p:cNvSpPr/>
          <p:nvPr/>
        </p:nvSpPr>
        <p:spPr>
          <a:xfrm>
            <a:off x="6792091" y="1970797"/>
            <a:ext cx="1304818"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38" name="矩形 37">
            <a:extLst>
              <a:ext uri="{FF2B5EF4-FFF2-40B4-BE49-F238E27FC236}">
                <a16:creationId xmlns:a16="http://schemas.microsoft.com/office/drawing/2014/main" id="{C40E9E54-8AA9-4EAC-A238-A0A7A7169990}"/>
              </a:ext>
            </a:extLst>
          </p:cNvPr>
          <p:cNvSpPr/>
          <p:nvPr/>
        </p:nvSpPr>
        <p:spPr>
          <a:xfrm>
            <a:off x="6792094" y="3200439"/>
            <a:ext cx="130481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39" name="矩形 38">
            <a:extLst>
              <a:ext uri="{FF2B5EF4-FFF2-40B4-BE49-F238E27FC236}">
                <a16:creationId xmlns:a16="http://schemas.microsoft.com/office/drawing/2014/main" id="{7338C224-56AB-4288-9F62-308C2CEFE2C9}"/>
              </a:ext>
            </a:extLst>
          </p:cNvPr>
          <p:cNvSpPr/>
          <p:nvPr/>
        </p:nvSpPr>
        <p:spPr>
          <a:xfrm>
            <a:off x="6792091" y="4440717"/>
            <a:ext cx="1304817"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cxnSp>
        <p:nvCxnSpPr>
          <p:cNvPr id="41" name="直接箭头连接符 40">
            <a:extLst>
              <a:ext uri="{FF2B5EF4-FFF2-40B4-BE49-F238E27FC236}">
                <a16:creationId xmlns:a16="http://schemas.microsoft.com/office/drawing/2014/main" id="{E1CBEB50-19FC-46EC-8237-8D37C813B65B}"/>
              </a:ext>
            </a:extLst>
          </p:cNvPr>
          <p:cNvCxnSpPr>
            <a:cxnSpLocks/>
            <a:stCxn id="62" idx="3"/>
            <a:endCxn id="39" idx="1"/>
          </p:cNvCxnSpPr>
          <p:nvPr/>
        </p:nvCxnSpPr>
        <p:spPr>
          <a:xfrm>
            <a:off x="6245611" y="3640210"/>
            <a:ext cx="546480" cy="1231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5CB8EAE8-CA74-436C-B1DC-982C7C55CA3B}"/>
              </a:ext>
            </a:extLst>
          </p:cNvPr>
          <p:cNvCxnSpPr>
            <a:cxnSpLocks/>
            <a:stCxn id="32" idx="3"/>
            <a:endCxn id="62" idx="1"/>
          </p:cNvCxnSpPr>
          <p:nvPr/>
        </p:nvCxnSpPr>
        <p:spPr>
          <a:xfrm flipV="1">
            <a:off x="2188396" y="3640210"/>
            <a:ext cx="2308038" cy="453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CF34CE33-6FF6-4F5E-9A0E-E28CB750E819}"/>
              </a:ext>
            </a:extLst>
          </p:cNvPr>
          <p:cNvCxnSpPr>
            <a:cxnSpLocks/>
            <a:stCxn id="33" idx="3"/>
            <a:endCxn id="62" idx="1"/>
          </p:cNvCxnSpPr>
          <p:nvPr/>
        </p:nvCxnSpPr>
        <p:spPr>
          <a:xfrm flipV="1">
            <a:off x="2188396" y="3640210"/>
            <a:ext cx="2308038" cy="1223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矩形 47">
            <a:extLst>
              <a:ext uri="{FF2B5EF4-FFF2-40B4-BE49-F238E27FC236}">
                <a16:creationId xmlns:a16="http://schemas.microsoft.com/office/drawing/2014/main" id="{44C4C6B2-4726-45F9-8776-D8209625355D}"/>
              </a:ext>
            </a:extLst>
          </p:cNvPr>
          <p:cNvSpPr/>
          <p:nvPr/>
        </p:nvSpPr>
        <p:spPr>
          <a:xfrm>
            <a:off x="2319823" y="4425260"/>
            <a:ext cx="1516294" cy="877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Msg 9:00</a:t>
            </a:r>
          </a:p>
          <a:p>
            <a:pPr algn="ctr"/>
            <a:r>
              <a:rPr lang="en-US" altLang="zh-CN" dirty="0"/>
              <a:t>Barrier 9:00</a:t>
            </a:r>
          </a:p>
          <a:p>
            <a:pPr algn="ctr"/>
            <a:r>
              <a:rPr lang="en-US" altLang="zh-CN" dirty="0"/>
              <a:t>C</a:t>
            </a:r>
            <a:endParaRPr lang="zh-CN" altLang="en-US" dirty="0"/>
          </a:p>
        </p:txBody>
      </p:sp>
      <p:sp>
        <p:nvSpPr>
          <p:cNvPr id="49" name="矩形 48">
            <a:extLst>
              <a:ext uri="{FF2B5EF4-FFF2-40B4-BE49-F238E27FC236}">
                <a16:creationId xmlns:a16="http://schemas.microsoft.com/office/drawing/2014/main" id="{6AE50337-9435-42EB-9B9A-9405DB6B7BE0}"/>
              </a:ext>
            </a:extLst>
          </p:cNvPr>
          <p:cNvSpPr/>
          <p:nvPr/>
        </p:nvSpPr>
        <p:spPr>
          <a:xfrm>
            <a:off x="2331825" y="3246672"/>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11:00</a:t>
            </a:r>
          </a:p>
          <a:p>
            <a:pPr algn="ctr"/>
            <a:r>
              <a:rPr lang="en-US" altLang="zh-CN" dirty="0"/>
              <a:t>B</a:t>
            </a:r>
            <a:endParaRPr lang="zh-CN" altLang="en-US" dirty="0"/>
          </a:p>
        </p:txBody>
      </p:sp>
      <p:sp>
        <p:nvSpPr>
          <p:cNvPr id="61" name="矩形 60">
            <a:extLst>
              <a:ext uri="{FF2B5EF4-FFF2-40B4-BE49-F238E27FC236}">
                <a16:creationId xmlns:a16="http://schemas.microsoft.com/office/drawing/2014/main" id="{576271D2-B45A-408B-9E2F-AD9B7869B787}"/>
              </a:ext>
            </a:extLst>
          </p:cNvPr>
          <p:cNvSpPr/>
          <p:nvPr/>
        </p:nvSpPr>
        <p:spPr>
          <a:xfrm>
            <a:off x="2321102" y="1976243"/>
            <a:ext cx="1516295" cy="81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 A</a:t>
            </a:r>
            <a:endParaRPr lang="zh-CN" altLang="en-US" dirty="0"/>
          </a:p>
        </p:txBody>
      </p:sp>
      <p:sp>
        <p:nvSpPr>
          <p:cNvPr id="62" name="矩形 61">
            <a:extLst>
              <a:ext uri="{FF2B5EF4-FFF2-40B4-BE49-F238E27FC236}">
                <a16:creationId xmlns:a16="http://schemas.microsoft.com/office/drawing/2014/main" id="{C045CEE1-6C78-4C60-93FE-60DA95691253}"/>
              </a:ext>
            </a:extLst>
          </p:cNvPr>
          <p:cNvSpPr/>
          <p:nvPr/>
        </p:nvSpPr>
        <p:spPr>
          <a:xfrm>
            <a:off x="4496434" y="2882950"/>
            <a:ext cx="1749177" cy="15145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a:t>
            </a:r>
            <a:endParaRPr lang="zh-CN" altLang="en-US" dirty="0"/>
          </a:p>
        </p:txBody>
      </p:sp>
      <p:sp>
        <p:nvSpPr>
          <p:cNvPr id="63" name="矩形 62">
            <a:extLst>
              <a:ext uri="{FF2B5EF4-FFF2-40B4-BE49-F238E27FC236}">
                <a16:creationId xmlns:a16="http://schemas.microsoft.com/office/drawing/2014/main" id="{4F61F987-1593-4B89-8B93-EC14E8C0D481}"/>
              </a:ext>
            </a:extLst>
          </p:cNvPr>
          <p:cNvSpPr/>
          <p:nvPr/>
        </p:nvSpPr>
        <p:spPr>
          <a:xfrm>
            <a:off x="4649599" y="3607561"/>
            <a:ext cx="1442847"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 Barrier 9:00</a:t>
            </a:r>
            <a:endParaRPr lang="zh-CN" altLang="en-US" dirty="0"/>
          </a:p>
        </p:txBody>
      </p:sp>
      <p:cxnSp>
        <p:nvCxnSpPr>
          <p:cNvPr id="85" name="直接箭头连接符 84">
            <a:extLst>
              <a:ext uri="{FF2B5EF4-FFF2-40B4-BE49-F238E27FC236}">
                <a16:creationId xmlns:a16="http://schemas.microsoft.com/office/drawing/2014/main" id="{FB29FECB-7311-4765-BD00-5867981240E5}"/>
              </a:ext>
            </a:extLst>
          </p:cNvPr>
          <p:cNvCxnSpPr>
            <a:cxnSpLocks/>
            <a:stCxn id="62" idx="3"/>
            <a:endCxn id="38" idx="1"/>
          </p:cNvCxnSpPr>
          <p:nvPr/>
        </p:nvCxnSpPr>
        <p:spPr>
          <a:xfrm flipV="1">
            <a:off x="6245611" y="3639295"/>
            <a:ext cx="546483" cy="9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8" name="直接箭头连接符 87">
            <a:extLst>
              <a:ext uri="{FF2B5EF4-FFF2-40B4-BE49-F238E27FC236}">
                <a16:creationId xmlns:a16="http://schemas.microsoft.com/office/drawing/2014/main" id="{D35CC8A2-9F9F-4A28-9118-A70F0EE80082}"/>
              </a:ext>
            </a:extLst>
          </p:cNvPr>
          <p:cNvCxnSpPr>
            <a:cxnSpLocks/>
            <a:stCxn id="62" idx="3"/>
            <a:endCxn id="37" idx="1"/>
          </p:cNvCxnSpPr>
          <p:nvPr/>
        </p:nvCxnSpPr>
        <p:spPr>
          <a:xfrm flipV="1">
            <a:off x="6245611" y="2409653"/>
            <a:ext cx="546480" cy="12305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6" name="直接连接符 135">
            <a:extLst>
              <a:ext uri="{FF2B5EF4-FFF2-40B4-BE49-F238E27FC236}">
                <a16:creationId xmlns:a16="http://schemas.microsoft.com/office/drawing/2014/main" id="{92C6CD7A-DAD3-49FF-9ADC-23B72A4CDA05}"/>
              </a:ext>
            </a:extLst>
          </p:cNvPr>
          <p:cNvCxnSpPr>
            <a:cxnSpLocks/>
          </p:cNvCxnSpPr>
          <p:nvPr/>
        </p:nvCxnSpPr>
        <p:spPr>
          <a:xfrm>
            <a:off x="10058400" y="1438384"/>
            <a:ext cx="0" cy="3842535"/>
          </a:xfrm>
          <a:prstGeom prst="line">
            <a:avLst/>
          </a:prstGeom>
          <a:ln w="12700"/>
        </p:spPr>
        <p:style>
          <a:lnRef idx="1">
            <a:schemeClr val="dk1"/>
          </a:lnRef>
          <a:fillRef idx="0">
            <a:schemeClr val="dk1"/>
          </a:fillRef>
          <a:effectRef idx="0">
            <a:schemeClr val="dk1"/>
          </a:effectRef>
          <a:fontRef idx="minor">
            <a:schemeClr val="tx1"/>
          </a:fontRef>
        </p:style>
      </p:cxnSp>
      <p:sp>
        <p:nvSpPr>
          <p:cNvPr id="137" name="文本框 136">
            <a:extLst>
              <a:ext uri="{FF2B5EF4-FFF2-40B4-BE49-F238E27FC236}">
                <a16:creationId xmlns:a16="http://schemas.microsoft.com/office/drawing/2014/main" id="{B8F7B106-1217-4B70-82DF-7DC48465DB4D}"/>
              </a:ext>
            </a:extLst>
          </p:cNvPr>
          <p:cNvSpPr txBox="1"/>
          <p:nvPr/>
        </p:nvSpPr>
        <p:spPr>
          <a:xfrm>
            <a:off x="8332919" y="1486001"/>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138" name="文本框 137">
            <a:extLst>
              <a:ext uri="{FF2B5EF4-FFF2-40B4-BE49-F238E27FC236}">
                <a16:creationId xmlns:a16="http://schemas.microsoft.com/office/drawing/2014/main" id="{92DB5EDA-EC45-448D-B839-54ACC64E522C}"/>
              </a:ext>
            </a:extLst>
          </p:cNvPr>
          <p:cNvSpPr txBox="1"/>
          <p:nvPr/>
        </p:nvSpPr>
        <p:spPr>
          <a:xfrm>
            <a:off x="10412580" y="1482861"/>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145" name="矩形 144">
            <a:extLst>
              <a:ext uri="{FF2B5EF4-FFF2-40B4-BE49-F238E27FC236}">
                <a16:creationId xmlns:a16="http://schemas.microsoft.com/office/drawing/2014/main" id="{775502C5-13FE-41C1-A981-21926E0368FC}"/>
              </a:ext>
            </a:extLst>
          </p:cNvPr>
          <p:cNvSpPr/>
          <p:nvPr/>
        </p:nvSpPr>
        <p:spPr>
          <a:xfrm>
            <a:off x="10294735" y="4425260"/>
            <a:ext cx="1516294" cy="8777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Msg 9:00</a:t>
            </a:r>
          </a:p>
          <a:p>
            <a:pPr algn="ctr"/>
            <a:r>
              <a:rPr lang="en-US" altLang="zh-CN" dirty="0"/>
              <a:t>Barrier 9:00</a:t>
            </a:r>
          </a:p>
          <a:p>
            <a:pPr algn="ctr"/>
            <a:r>
              <a:rPr lang="en-US" altLang="zh-CN" dirty="0"/>
              <a:t>C</a:t>
            </a:r>
            <a:endParaRPr lang="zh-CN" altLang="en-US" dirty="0"/>
          </a:p>
        </p:txBody>
      </p:sp>
      <p:sp>
        <p:nvSpPr>
          <p:cNvPr id="146" name="矩形 145">
            <a:extLst>
              <a:ext uri="{FF2B5EF4-FFF2-40B4-BE49-F238E27FC236}">
                <a16:creationId xmlns:a16="http://schemas.microsoft.com/office/drawing/2014/main" id="{37DAB517-2EEA-44ED-8201-A0EE2990D349}"/>
              </a:ext>
            </a:extLst>
          </p:cNvPr>
          <p:cNvSpPr/>
          <p:nvPr/>
        </p:nvSpPr>
        <p:spPr>
          <a:xfrm>
            <a:off x="8334962" y="3200440"/>
            <a:ext cx="1505572" cy="8777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9:00</a:t>
            </a:r>
          </a:p>
          <a:p>
            <a:pPr algn="ctr"/>
            <a:r>
              <a:rPr lang="en-US" altLang="zh-CN" dirty="0"/>
              <a:t>B</a:t>
            </a:r>
            <a:endParaRPr lang="zh-CN" altLang="en-US" dirty="0"/>
          </a:p>
        </p:txBody>
      </p:sp>
      <p:sp>
        <p:nvSpPr>
          <p:cNvPr id="147" name="矩形 146">
            <a:extLst>
              <a:ext uri="{FF2B5EF4-FFF2-40B4-BE49-F238E27FC236}">
                <a16:creationId xmlns:a16="http://schemas.microsoft.com/office/drawing/2014/main" id="{1CD4EE14-E782-4EF5-AE28-DDB2348EFED2}"/>
              </a:ext>
            </a:extLst>
          </p:cNvPr>
          <p:cNvSpPr/>
          <p:nvPr/>
        </p:nvSpPr>
        <p:spPr>
          <a:xfrm>
            <a:off x="8324239" y="1970798"/>
            <a:ext cx="1516295" cy="842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9:00</a:t>
            </a:r>
          </a:p>
          <a:p>
            <a:pPr algn="ctr"/>
            <a:r>
              <a:rPr lang="en-US" altLang="zh-CN" dirty="0"/>
              <a:t>A</a:t>
            </a:r>
            <a:endParaRPr lang="zh-CN" altLang="en-US" dirty="0"/>
          </a:p>
        </p:txBody>
      </p:sp>
      <p:sp>
        <p:nvSpPr>
          <p:cNvPr id="154" name="文本框 153">
            <a:extLst>
              <a:ext uri="{FF2B5EF4-FFF2-40B4-BE49-F238E27FC236}">
                <a16:creationId xmlns:a16="http://schemas.microsoft.com/office/drawing/2014/main" id="{D5AAB6F7-73CC-4EB0-BEA2-F4337D8DB419}"/>
              </a:ext>
            </a:extLst>
          </p:cNvPr>
          <p:cNvSpPr txBox="1"/>
          <p:nvPr/>
        </p:nvSpPr>
        <p:spPr>
          <a:xfrm>
            <a:off x="838200" y="5441759"/>
            <a:ext cx="9976207" cy="1323439"/>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t>Each message has two timestamps: </a:t>
            </a:r>
            <a:r>
              <a:rPr lang="en-US" altLang="zh-CN" sz="2000" b="1" dirty="0"/>
              <a:t>message</a:t>
            </a:r>
            <a:r>
              <a:rPr lang="en-US" altLang="zh-CN" sz="2000" dirty="0"/>
              <a:t> and </a:t>
            </a:r>
            <a:r>
              <a:rPr lang="en-US" altLang="zh-CN" sz="2000" b="1" dirty="0"/>
              <a:t>barrier</a:t>
            </a:r>
            <a:r>
              <a:rPr lang="en-US" altLang="zh-CN" sz="2000" dirty="0"/>
              <a:t> timestamp.</a:t>
            </a:r>
          </a:p>
          <a:p>
            <a:pPr marL="342900" indent="-342900">
              <a:buFont typeface="Arial" panose="020B0604020202020204" pitchFamily="34" charset="0"/>
              <a:buChar char="•"/>
            </a:pPr>
            <a:r>
              <a:rPr lang="en-US" altLang="zh-CN" sz="2000" dirty="0"/>
              <a:t>When a switch or a host receives a packet with barrier timestamp </a:t>
            </a:r>
            <a:r>
              <a:rPr lang="en-US" altLang="zh-CN" sz="2000" b="1" i="1" dirty="0"/>
              <a:t>B</a:t>
            </a:r>
            <a:r>
              <a:rPr lang="en-US" altLang="zh-CN" sz="2000" dirty="0"/>
              <a:t> from a network link </a:t>
            </a:r>
            <a:r>
              <a:rPr lang="en-US" altLang="zh-CN" sz="2000" b="1" i="1" dirty="0"/>
              <a:t>L</a:t>
            </a:r>
            <a:r>
              <a:rPr lang="en-US" altLang="zh-CN" sz="2000" dirty="0"/>
              <a:t>, it indicates that the message timestamp and barrier timestamp of future arrival packets from link </a:t>
            </a:r>
            <a:r>
              <a:rPr lang="en-US" altLang="zh-CN" sz="2000" b="1" i="1" dirty="0"/>
              <a:t>L</a:t>
            </a:r>
            <a:r>
              <a:rPr lang="en-US" altLang="zh-CN" sz="2000" dirty="0"/>
              <a:t> will be larger than </a:t>
            </a:r>
            <a:r>
              <a:rPr lang="en-US" altLang="zh-CN" sz="2000" b="1" i="1" dirty="0"/>
              <a:t>B</a:t>
            </a:r>
            <a:r>
              <a:rPr lang="en-US" altLang="zh-CN" sz="2000" dirty="0"/>
              <a:t>.</a:t>
            </a:r>
            <a:endParaRPr lang="zh-CN" altLang="en-US" sz="2000" dirty="0"/>
          </a:p>
        </p:txBody>
      </p:sp>
      <p:pic>
        <p:nvPicPr>
          <p:cNvPr id="4" name="tmp4E3B">
            <a:hlinkClick r:id="" action="ppaction://media"/>
            <a:extLst>
              <a:ext uri="{FF2B5EF4-FFF2-40B4-BE49-F238E27FC236}">
                <a16:creationId xmlns:a16="http://schemas.microsoft.com/office/drawing/2014/main" id="{51028D4E-D50E-4025-B9FE-C63D3E1695E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9.952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5072113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18CA56-8DD4-421F-8D88-F69E6F073056}"/>
              </a:ext>
            </a:extLst>
          </p:cNvPr>
          <p:cNvSpPr>
            <a:spLocks noGrp="1"/>
          </p:cNvSpPr>
          <p:nvPr>
            <p:ph type="title"/>
          </p:nvPr>
        </p:nvSpPr>
        <p:spPr/>
        <p:txBody>
          <a:bodyPr/>
          <a:lstStyle/>
          <a:p>
            <a:r>
              <a:rPr lang="en-US" altLang="zh-CN" dirty="0"/>
              <a:t>1Pipe: Hierarchical Barrier Aggregation</a:t>
            </a:r>
            <a:endParaRPr lang="zh-CN" altLang="en-US" dirty="0"/>
          </a:p>
        </p:txBody>
      </p:sp>
      <p:sp>
        <p:nvSpPr>
          <p:cNvPr id="4" name="矩形 3">
            <a:extLst>
              <a:ext uri="{FF2B5EF4-FFF2-40B4-BE49-F238E27FC236}">
                <a16:creationId xmlns:a16="http://schemas.microsoft.com/office/drawing/2014/main" id="{91F5EA4A-872C-4759-B4DA-DB71FD99F1BF}"/>
              </a:ext>
            </a:extLst>
          </p:cNvPr>
          <p:cNvSpPr/>
          <p:nvPr/>
        </p:nvSpPr>
        <p:spPr>
          <a:xfrm>
            <a:off x="904121" y="1886885"/>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5" name="矩形 4">
            <a:extLst>
              <a:ext uri="{FF2B5EF4-FFF2-40B4-BE49-F238E27FC236}">
                <a16:creationId xmlns:a16="http://schemas.microsoft.com/office/drawing/2014/main" id="{258C1942-C921-4B6F-91E7-8809D9DFD28C}"/>
              </a:ext>
            </a:extLst>
          </p:cNvPr>
          <p:cNvSpPr/>
          <p:nvPr/>
        </p:nvSpPr>
        <p:spPr>
          <a:xfrm>
            <a:off x="904121" y="2764602"/>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6" name="矩形 5">
            <a:extLst>
              <a:ext uri="{FF2B5EF4-FFF2-40B4-BE49-F238E27FC236}">
                <a16:creationId xmlns:a16="http://schemas.microsoft.com/office/drawing/2014/main" id="{1EBA879B-6585-46DA-96B1-02DAB2710625}"/>
              </a:ext>
            </a:extLst>
          </p:cNvPr>
          <p:cNvSpPr/>
          <p:nvPr/>
        </p:nvSpPr>
        <p:spPr>
          <a:xfrm>
            <a:off x="904121" y="3642319"/>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sp>
        <p:nvSpPr>
          <p:cNvPr id="7" name="矩形 6">
            <a:extLst>
              <a:ext uri="{FF2B5EF4-FFF2-40B4-BE49-F238E27FC236}">
                <a16:creationId xmlns:a16="http://schemas.microsoft.com/office/drawing/2014/main" id="{0BB2C5EB-8155-4A2C-A904-5B0B3C598B64}"/>
              </a:ext>
            </a:extLst>
          </p:cNvPr>
          <p:cNvSpPr/>
          <p:nvPr/>
        </p:nvSpPr>
        <p:spPr>
          <a:xfrm>
            <a:off x="904121" y="4520036"/>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4</a:t>
            </a:r>
            <a:endParaRPr lang="zh-CN" altLang="en-US" dirty="0">
              <a:solidFill>
                <a:schemeClr val="tx1"/>
              </a:solidFill>
            </a:endParaRPr>
          </a:p>
        </p:txBody>
      </p:sp>
      <p:sp>
        <p:nvSpPr>
          <p:cNvPr id="9" name="矩形 8">
            <a:extLst>
              <a:ext uri="{FF2B5EF4-FFF2-40B4-BE49-F238E27FC236}">
                <a16:creationId xmlns:a16="http://schemas.microsoft.com/office/drawing/2014/main" id="{0B9F3F8F-C31B-4FC6-BEB9-54E4B21B0E08}"/>
              </a:ext>
            </a:extLst>
          </p:cNvPr>
          <p:cNvSpPr/>
          <p:nvPr/>
        </p:nvSpPr>
        <p:spPr>
          <a:xfrm>
            <a:off x="3826260" y="202103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1a</a:t>
            </a:r>
            <a:endParaRPr lang="zh-CN" altLang="en-US" dirty="0"/>
          </a:p>
        </p:txBody>
      </p:sp>
      <p:sp>
        <p:nvSpPr>
          <p:cNvPr id="10" name="矩形 9">
            <a:extLst>
              <a:ext uri="{FF2B5EF4-FFF2-40B4-BE49-F238E27FC236}">
                <a16:creationId xmlns:a16="http://schemas.microsoft.com/office/drawing/2014/main" id="{B4814DE2-3E8A-4319-A5D8-F1379AA23429}"/>
              </a:ext>
            </a:extLst>
          </p:cNvPr>
          <p:cNvSpPr/>
          <p:nvPr/>
        </p:nvSpPr>
        <p:spPr>
          <a:xfrm>
            <a:off x="4034921" y="241709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9:00</a:t>
            </a:r>
            <a:endParaRPr lang="zh-CN" altLang="en-US" dirty="0"/>
          </a:p>
        </p:txBody>
      </p:sp>
      <p:sp>
        <p:nvSpPr>
          <p:cNvPr id="14" name="矩形 13">
            <a:extLst>
              <a:ext uri="{FF2B5EF4-FFF2-40B4-BE49-F238E27FC236}">
                <a16:creationId xmlns:a16="http://schemas.microsoft.com/office/drawing/2014/main" id="{08BF6C4B-E9F6-45C4-B912-D4163A40146F}"/>
              </a:ext>
            </a:extLst>
          </p:cNvPr>
          <p:cNvSpPr/>
          <p:nvPr/>
        </p:nvSpPr>
        <p:spPr>
          <a:xfrm>
            <a:off x="9548109" y="1886885"/>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1</a:t>
            </a:r>
            <a:endParaRPr lang="zh-CN" altLang="en-US" dirty="0">
              <a:solidFill>
                <a:schemeClr val="tx1"/>
              </a:solidFill>
            </a:endParaRPr>
          </a:p>
        </p:txBody>
      </p:sp>
      <p:sp>
        <p:nvSpPr>
          <p:cNvPr id="15" name="矩形 14">
            <a:extLst>
              <a:ext uri="{FF2B5EF4-FFF2-40B4-BE49-F238E27FC236}">
                <a16:creationId xmlns:a16="http://schemas.microsoft.com/office/drawing/2014/main" id="{4C2928AF-45C2-4BF9-B2D4-519E7A8FE0BC}"/>
              </a:ext>
            </a:extLst>
          </p:cNvPr>
          <p:cNvSpPr/>
          <p:nvPr/>
        </p:nvSpPr>
        <p:spPr>
          <a:xfrm>
            <a:off x="9548109" y="2764602"/>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2</a:t>
            </a:r>
            <a:endParaRPr lang="zh-CN" altLang="en-US" dirty="0">
              <a:solidFill>
                <a:schemeClr val="tx1"/>
              </a:solidFill>
            </a:endParaRPr>
          </a:p>
        </p:txBody>
      </p:sp>
      <p:sp>
        <p:nvSpPr>
          <p:cNvPr id="16" name="矩形 15">
            <a:extLst>
              <a:ext uri="{FF2B5EF4-FFF2-40B4-BE49-F238E27FC236}">
                <a16:creationId xmlns:a16="http://schemas.microsoft.com/office/drawing/2014/main" id="{E5560461-CBE4-471F-AA02-B5BDAB83E56A}"/>
              </a:ext>
            </a:extLst>
          </p:cNvPr>
          <p:cNvSpPr/>
          <p:nvPr/>
        </p:nvSpPr>
        <p:spPr>
          <a:xfrm>
            <a:off x="9548109" y="3642319"/>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3</a:t>
            </a:r>
            <a:endParaRPr lang="zh-CN" altLang="en-US" dirty="0">
              <a:solidFill>
                <a:schemeClr val="tx1"/>
              </a:solidFill>
            </a:endParaRPr>
          </a:p>
        </p:txBody>
      </p:sp>
      <p:sp>
        <p:nvSpPr>
          <p:cNvPr id="17" name="矩形 16">
            <a:extLst>
              <a:ext uri="{FF2B5EF4-FFF2-40B4-BE49-F238E27FC236}">
                <a16:creationId xmlns:a16="http://schemas.microsoft.com/office/drawing/2014/main" id="{65ECB68A-90AA-46BE-B658-4E240E0DF582}"/>
              </a:ext>
            </a:extLst>
          </p:cNvPr>
          <p:cNvSpPr/>
          <p:nvPr/>
        </p:nvSpPr>
        <p:spPr>
          <a:xfrm>
            <a:off x="9548109" y="4520036"/>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4</a:t>
            </a:r>
            <a:endParaRPr lang="zh-CN" altLang="en-US" dirty="0">
              <a:solidFill>
                <a:schemeClr val="tx1"/>
              </a:solidFill>
            </a:endParaRPr>
          </a:p>
        </p:txBody>
      </p:sp>
      <p:cxnSp>
        <p:nvCxnSpPr>
          <p:cNvPr id="22" name="直接箭头连接符 21">
            <a:extLst>
              <a:ext uri="{FF2B5EF4-FFF2-40B4-BE49-F238E27FC236}">
                <a16:creationId xmlns:a16="http://schemas.microsoft.com/office/drawing/2014/main" id="{0BD1D906-9159-4E94-9463-9CE1C7DFC363}"/>
              </a:ext>
            </a:extLst>
          </p:cNvPr>
          <p:cNvCxnSpPr>
            <a:stCxn id="4" idx="3"/>
            <a:endCxn id="9" idx="1"/>
          </p:cNvCxnSpPr>
          <p:nvPr/>
        </p:nvCxnSpPr>
        <p:spPr>
          <a:xfrm>
            <a:off x="2208939" y="2166856"/>
            <a:ext cx="1617321" cy="434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a:extLst>
              <a:ext uri="{FF2B5EF4-FFF2-40B4-BE49-F238E27FC236}">
                <a16:creationId xmlns:a16="http://schemas.microsoft.com/office/drawing/2014/main" id="{91A318EE-D283-471E-BA9C-3D3979FEFEE3}"/>
              </a:ext>
            </a:extLst>
          </p:cNvPr>
          <p:cNvCxnSpPr>
            <a:cxnSpLocks/>
            <a:stCxn id="5" idx="3"/>
            <a:endCxn id="9" idx="1"/>
          </p:cNvCxnSpPr>
          <p:nvPr/>
        </p:nvCxnSpPr>
        <p:spPr>
          <a:xfrm flipV="1">
            <a:off x="2208939" y="2601297"/>
            <a:ext cx="1617321" cy="443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矩形 25">
            <a:extLst>
              <a:ext uri="{FF2B5EF4-FFF2-40B4-BE49-F238E27FC236}">
                <a16:creationId xmlns:a16="http://schemas.microsoft.com/office/drawing/2014/main" id="{FA651D68-1C20-4FEC-8F70-4D1A08EEF246}"/>
              </a:ext>
            </a:extLst>
          </p:cNvPr>
          <p:cNvSpPr/>
          <p:nvPr/>
        </p:nvSpPr>
        <p:spPr>
          <a:xfrm>
            <a:off x="3824144" y="380828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2a</a:t>
            </a:r>
            <a:endParaRPr lang="zh-CN" altLang="en-US" dirty="0"/>
          </a:p>
        </p:txBody>
      </p:sp>
      <p:sp>
        <p:nvSpPr>
          <p:cNvPr id="27" name="矩形 26">
            <a:extLst>
              <a:ext uri="{FF2B5EF4-FFF2-40B4-BE49-F238E27FC236}">
                <a16:creationId xmlns:a16="http://schemas.microsoft.com/office/drawing/2014/main" id="{437A39BE-9229-4E98-AA65-CE4CBFBE3273}"/>
              </a:ext>
            </a:extLst>
          </p:cNvPr>
          <p:cNvSpPr/>
          <p:nvPr/>
        </p:nvSpPr>
        <p:spPr>
          <a:xfrm>
            <a:off x="4032805" y="420434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sp>
        <p:nvSpPr>
          <p:cNvPr id="28" name="矩形 27">
            <a:extLst>
              <a:ext uri="{FF2B5EF4-FFF2-40B4-BE49-F238E27FC236}">
                <a16:creationId xmlns:a16="http://schemas.microsoft.com/office/drawing/2014/main" id="{A0A3924D-8E27-4335-AAE9-6E411C4742FB}"/>
              </a:ext>
            </a:extLst>
          </p:cNvPr>
          <p:cNvSpPr/>
          <p:nvPr/>
        </p:nvSpPr>
        <p:spPr>
          <a:xfrm>
            <a:off x="6965737" y="202103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1b</a:t>
            </a:r>
            <a:endParaRPr lang="zh-CN" altLang="en-US" dirty="0"/>
          </a:p>
        </p:txBody>
      </p:sp>
      <p:sp>
        <p:nvSpPr>
          <p:cNvPr id="29" name="矩形 28">
            <a:extLst>
              <a:ext uri="{FF2B5EF4-FFF2-40B4-BE49-F238E27FC236}">
                <a16:creationId xmlns:a16="http://schemas.microsoft.com/office/drawing/2014/main" id="{FB2CC390-5A1A-4F6A-B5AA-6FE25EE2E74C}"/>
              </a:ext>
            </a:extLst>
          </p:cNvPr>
          <p:cNvSpPr/>
          <p:nvPr/>
        </p:nvSpPr>
        <p:spPr>
          <a:xfrm>
            <a:off x="7174398" y="241709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sp>
        <p:nvSpPr>
          <p:cNvPr id="30" name="矩形 29">
            <a:extLst>
              <a:ext uri="{FF2B5EF4-FFF2-40B4-BE49-F238E27FC236}">
                <a16:creationId xmlns:a16="http://schemas.microsoft.com/office/drawing/2014/main" id="{990C50BC-5FE1-4BED-93DF-E336097D0867}"/>
              </a:ext>
            </a:extLst>
          </p:cNvPr>
          <p:cNvSpPr/>
          <p:nvPr/>
        </p:nvSpPr>
        <p:spPr>
          <a:xfrm>
            <a:off x="6965737" y="3808285"/>
            <a:ext cx="1213209" cy="11605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Switch 2b</a:t>
            </a:r>
            <a:endParaRPr lang="zh-CN" altLang="en-US" dirty="0"/>
          </a:p>
        </p:txBody>
      </p:sp>
      <p:sp>
        <p:nvSpPr>
          <p:cNvPr id="31" name="矩形 30">
            <a:extLst>
              <a:ext uri="{FF2B5EF4-FFF2-40B4-BE49-F238E27FC236}">
                <a16:creationId xmlns:a16="http://schemas.microsoft.com/office/drawing/2014/main" id="{A39A7DA1-D167-4885-B1F2-0C296C8935D3}"/>
              </a:ext>
            </a:extLst>
          </p:cNvPr>
          <p:cNvSpPr/>
          <p:nvPr/>
        </p:nvSpPr>
        <p:spPr>
          <a:xfrm>
            <a:off x="7174398" y="4204341"/>
            <a:ext cx="813465"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a:t>
            </a:r>
          </a:p>
          <a:p>
            <a:pPr algn="ctr"/>
            <a:r>
              <a:rPr lang="en-US" altLang="zh-CN" dirty="0"/>
              <a:t>7:00</a:t>
            </a:r>
            <a:endParaRPr lang="zh-CN" altLang="en-US" dirty="0"/>
          </a:p>
        </p:txBody>
      </p:sp>
      <p:cxnSp>
        <p:nvCxnSpPr>
          <p:cNvPr id="32" name="直接箭头连接符 31">
            <a:extLst>
              <a:ext uri="{FF2B5EF4-FFF2-40B4-BE49-F238E27FC236}">
                <a16:creationId xmlns:a16="http://schemas.microsoft.com/office/drawing/2014/main" id="{F491FDC8-3B7B-49F2-9EC4-0116047331A2}"/>
              </a:ext>
            </a:extLst>
          </p:cNvPr>
          <p:cNvCxnSpPr>
            <a:cxnSpLocks/>
            <a:stCxn id="9" idx="3"/>
            <a:endCxn id="28" idx="1"/>
          </p:cNvCxnSpPr>
          <p:nvPr/>
        </p:nvCxnSpPr>
        <p:spPr>
          <a:xfrm>
            <a:off x="5039469" y="2601297"/>
            <a:ext cx="192626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直接箭头连接符 34">
            <a:extLst>
              <a:ext uri="{FF2B5EF4-FFF2-40B4-BE49-F238E27FC236}">
                <a16:creationId xmlns:a16="http://schemas.microsoft.com/office/drawing/2014/main" id="{EB93EB86-531F-4375-9AB4-458F229EF6FC}"/>
              </a:ext>
            </a:extLst>
          </p:cNvPr>
          <p:cNvCxnSpPr>
            <a:cxnSpLocks/>
            <a:stCxn id="9" idx="3"/>
            <a:endCxn id="30" idx="1"/>
          </p:cNvCxnSpPr>
          <p:nvPr/>
        </p:nvCxnSpPr>
        <p:spPr>
          <a:xfrm>
            <a:off x="5039469" y="2601297"/>
            <a:ext cx="1926268" cy="178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EE284840-71C3-4649-B123-59421081BCC5}"/>
              </a:ext>
            </a:extLst>
          </p:cNvPr>
          <p:cNvCxnSpPr>
            <a:cxnSpLocks/>
            <a:stCxn id="26" idx="3"/>
            <a:endCxn id="30" idx="1"/>
          </p:cNvCxnSpPr>
          <p:nvPr/>
        </p:nvCxnSpPr>
        <p:spPr>
          <a:xfrm>
            <a:off x="5037353" y="4388547"/>
            <a:ext cx="19283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接箭头连接符 40">
            <a:extLst>
              <a:ext uri="{FF2B5EF4-FFF2-40B4-BE49-F238E27FC236}">
                <a16:creationId xmlns:a16="http://schemas.microsoft.com/office/drawing/2014/main" id="{4B38CBA5-E5A5-4D07-8DCD-E7B700D1BD8E}"/>
              </a:ext>
            </a:extLst>
          </p:cNvPr>
          <p:cNvCxnSpPr>
            <a:cxnSpLocks/>
            <a:stCxn id="26" idx="3"/>
            <a:endCxn id="28" idx="1"/>
          </p:cNvCxnSpPr>
          <p:nvPr/>
        </p:nvCxnSpPr>
        <p:spPr>
          <a:xfrm flipV="1">
            <a:off x="5037353" y="2601297"/>
            <a:ext cx="1928384" cy="17872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260FAFAC-D840-45DB-BE6C-42C4FDC820C1}"/>
              </a:ext>
            </a:extLst>
          </p:cNvPr>
          <p:cNvCxnSpPr>
            <a:cxnSpLocks/>
            <a:stCxn id="6" idx="3"/>
            <a:endCxn id="26" idx="1"/>
          </p:cNvCxnSpPr>
          <p:nvPr/>
        </p:nvCxnSpPr>
        <p:spPr>
          <a:xfrm>
            <a:off x="2208939" y="3922290"/>
            <a:ext cx="1615205" cy="466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a:extLst>
              <a:ext uri="{FF2B5EF4-FFF2-40B4-BE49-F238E27FC236}">
                <a16:creationId xmlns:a16="http://schemas.microsoft.com/office/drawing/2014/main" id="{4BC54B15-0A15-4FED-B5EE-9998455492BF}"/>
              </a:ext>
            </a:extLst>
          </p:cNvPr>
          <p:cNvCxnSpPr>
            <a:cxnSpLocks/>
            <a:stCxn id="7" idx="3"/>
            <a:endCxn id="26" idx="1"/>
          </p:cNvCxnSpPr>
          <p:nvPr/>
        </p:nvCxnSpPr>
        <p:spPr>
          <a:xfrm flipV="1">
            <a:off x="2208939" y="4388547"/>
            <a:ext cx="1615205" cy="411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矩形 10">
            <a:extLst>
              <a:ext uri="{FF2B5EF4-FFF2-40B4-BE49-F238E27FC236}">
                <a16:creationId xmlns:a16="http://schemas.microsoft.com/office/drawing/2014/main" id="{EB315921-DD66-4F9D-905B-51DF7D6EBF59}"/>
              </a:ext>
            </a:extLst>
          </p:cNvPr>
          <p:cNvSpPr/>
          <p:nvPr/>
        </p:nvSpPr>
        <p:spPr>
          <a:xfrm>
            <a:off x="2362103" y="1888361"/>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10:00</a:t>
            </a:r>
            <a:endParaRPr lang="zh-CN" altLang="en-US" dirty="0"/>
          </a:p>
        </p:txBody>
      </p:sp>
      <p:sp>
        <p:nvSpPr>
          <p:cNvPr id="18" name="矩形 17">
            <a:extLst>
              <a:ext uri="{FF2B5EF4-FFF2-40B4-BE49-F238E27FC236}">
                <a16:creationId xmlns:a16="http://schemas.microsoft.com/office/drawing/2014/main" id="{ABE6133C-4A80-466F-BDB4-28C73F2D3D59}"/>
              </a:ext>
            </a:extLst>
          </p:cNvPr>
          <p:cNvSpPr/>
          <p:nvPr/>
        </p:nvSpPr>
        <p:spPr>
          <a:xfrm>
            <a:off x="2362103" y="276607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19" name="矩形 18">
            <a:extLst>
              <a:ext uri="{FF2B5EF4-FFF2-40B4-BE49-F238E27FC236}">
                <a16:creationId xmlns:a16="http://schemas.microsoft.com/office/drawing/2014/main" id="{89ABD007-A865-4513-9DCA-A59CF2F41F81}"/>
              </a:ext>
            </a:extLst>
          </p:cNvPr>
          <p:cNvSpPr/>
          <p:nvPr/>
        </p:nvSpPr>
        <p:spPr>
          <a:xfrm>
            <a:off x="2359490" y="3643795"/>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8:00</a:t>
            </a:r>
            <a:endParaRPr lang="zh-CN" altLang="en-US" dirty="0"/>
          </a:p>
        </p:txBody>
      </p:sp>
      <p:sp>
        <p:nvSpPr>
          <p:cNvPr id="20" name="矩形 19">
            <a:extLst>
              <a:ext uri="{FF2B5EF4-FFF2-40B4-BE49-F238E27FC236}">
                <a16:creationId xmlns:a16="http://schemas.microsoft.com/office/drawing/2014/main" id="{117E9A1B-EC23-4811-B33E-55A9385F259F}"/>
              </a:ext>
            </a:extLst>
          </p:cNvPr>
          <p:cNvSpPr/>
          <p:nvPr/>
        </p:nvSpPr>
        <p:spPr>
          <a:xfrm>
            <a:off x="2359490" y="4525074"/>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cxnSp>
        <p:nvCxnSpPr>
          <p:cNvPr id="50" name="直接箭头连接符 49">
            <a:extLst>
              <a:ext uri="{FF2B5EF4-FFF2-40B4-BE49-F238E27FC236}">
                <a16:creationId xmlns:a16="http://schemas.microsoft.com/office/drawing/2014/main" id="{5EB592E8-86C7-4CC2-8AE6-733791B837F1}"/>
              </a:ext>
            </a:extLst>
          </p:cNvPr>
          <p:cNvCxnSpPr>
            <a:cxnSpLocks/>
            <a:stCxn id="28" idx="3"/>
            <a:endCxn id="14" idx="1"/>
          </p:cNvCxnSpPr>
          <p:nvPr/>
        </p:nvCxnSpPr>
        <p:spPr>
          <a:xfrm flipV="1">
            <a:off x="8178946" y="2166856"/>
            <a:ext cx="1369163" cy="4344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3" name="直接箭头连接符 52">
            <a:extLst>
              <a:ext uri="{FF2B5EF4-FFF2-40B4-BE49-F238E27FC236}">
                <a16:creationId xmlns:a16="http://schemas.microsoft.com/office/drawing/2014/main" id="{56FAE752-2185-4019-993A-D8B9E8B057D9}"/>
              </a:ext>
            </a:extLst>
          </p:cNvPr>
          <p:cNvCxnSpPr>
            <a:cxnSpLocks/>
            <a:stCxn id="28" idx="3"/>
            <a:endCxn id="15" idx="1"/>
          </p:cNvCxnSpPr>
          <p:nvPr/>
        </p:nvCxnSpPr>
        <p:spPr>
          <a:xfrm>
            <a:off x="8178946" y="2601297"/>
            <a:ext cx="1369163" cy="4432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接箭头连接符 55">
            <a:extLst>
              <a:ext uri="{FF2B5EF4-FFF2-40B4-BE49-F238E27FC236}">
                <a16:creationId xmlns:a16="http://schemas.microsoft.com/office/drawing/2014/main" id="{44B6B625-5F4E-4B1F-BC09-804973BACCD4}"/>
              </a:ext>
            </a:extLst>
          </p:cNvPr>
          <p:cNvCxnSpPr>
            <a:cxnSpLocks/>
            <a:stCxn id="30" idx="3"/>
            <a:endCxn id="16" idx="1"/>
          </p:cNvCxnSpPr>
          <p:nvPr/>
        </p:nvCxnSpPr>
        <p:spPr>
          <a:xfrm flipV="1">
            <a:off x="8178946" y="3922290"/>
            <a:ext cx="1369163" cy="466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直接箭头连接符 60">
            <a:extLst>
              <a:ext uri="{FF2B5EF4-FFF2-40B4-BE49-F238E27FC236}">
                <a16:creationId xmlns:a16="http://schemas.microsoft.com/office/drawing/2014/main" id="{E143B841-A147-474A-9763-9D3F02B54589}"/>
              </a:ext>
            </a:extLst>
          </p:cNvPr>
          <p:cNvCxnSpPr>
            <a:cxnSpLocks/>
            <a:stCxn id="30" idx="3"/>
            <a:endCxn id="17" idx="1"/>
          </p:cNvCxnSpPr>
          <p:nvPr/>
        </p:nvCxnSpPr>
        <p:spPr>
          <a:xfrm>
            <a:off x="8178946" y="4388547"/>
            <a:ext cx="1369163" cy="4114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矩形 67">
            <a:extLst>
              <a:ext uri="{FF2B5EF4-FFF2-40B4-BE49-F238E27FC236}">
                <a16:creationId xmlns:a16="http://schemas.microsoft.com/office/drawing/2014/main" id="{E0522E92-7180-4657-99E9-A1C82AA3B2DA}"/>
              </a:ext>
            </a:extLst>
          </p:cNvPr>
          <p:cNvSpPr/>
          <p:nvPr/>
        </p:nvSpPr>
        <p:spPr>
          <a:xfrm>
            <a:off x="8408739" y="1888361"/>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69" name="矩形 68">
            <a:extLst>
              <a:ext uri="{FF2B5EF4-FFF2-40B4-BE49-F238E27FC236}">
                <a16:creationId xmlns:a16="http://schemas.microsoft.com/office/drawing/2014/main" id="{3D000453-398A-4148-852D-6FAFED769246}"/>
              </a:ext>
            </a:extLst>
          </p:cNvPr>
          <p:cNvSpPr/>
          <p:nvPr/>
        </p:nvSpPr>
        <p:spPr>
          <a:xfrm>
            <a:off x="8408739" y="276607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0" name="矩形 69">
            <a:extLst>
              <a:ext uri="{FF2B5EF4-FFF2-40B4-BE49-F238E27FC236}">
                <a16:creationId xmlns:a16="http://schemas.microsoft.com/office/drawing/2014/main" id="{4D503991-4190-47E7-AC70-6595C8EDA764}"/>
              </a:ext>
            </a:extLst>
          </p:cNvPr>
          <p:cNvSpPr/>
          <p:nvPr/>
        </p:nvSpPr>
        <p:spPr>
          <a:xfrm>
            <a:off x="8406126" y="3643795"/>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1" name="矩形 70">
            <a:extLst>
              <a:ext uri="{FF2B5EF4-FFF2-40B4-BE49-F238E27FC236}">
                <a16:creationId xmlns:a16="http://schemas.microsoft.com/office/drawing/2014/main" id="{9CBE55D5-9D6F-4A0B-8F00-0B121CA3EB28}"/>
              </a:ext>
            </a:extLst>
          </p:cNvPr>
          <p:cNvSpPr/>
          <p:nvPr/>
        </p:nvSpPr>
        <p:spPr>
          <a:xfrm>
            <a:off x="8406126" y="4525074"/>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2" name="矩形 71">
            <a:extLst>
              <a:ext uri="{FF2B5EF4-FFF2-40B4-BE49-F238E27FC236}">
                <a16:creationId xmlns:a16="http://schemas.microsoft.com/office/drawing/2014/main" id="{251AB2E0-273F-40F4-83FB-8259DDB6D6F7}"/>
              </a:ext>
            </a:extLst>
          </p:cNvPr>
          <p:cNvSpPr/>
          <p:nvPr/>
        </p:nvSpPr>
        <p:spPr>
          <a:xfrm>
            <a:off x="5196819" y="2173240"/>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73" name="矩形 72">
            <a:extLst>
              <a:ext uri="{FF2B5EF4-FFF2-40B4-BE49-F238E27FC236}">
                <a16:creationId xmlns:a16="http://schemas.microsoft.com/office/drawing/2014/main" id="{6BD27791-2918-4E5D-BD8F-1AA7DB5891A2}"/>
              </a:ext>
            </a:extLst>
          </p:cNvPr>
          <p:cNvSpPr/>
          <p:nvPr/>
        </p:nvSpPr>
        <p:spPr>
          <a:xfrm>
            <a:off x="5078179" y="2776733"/>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9:00</a:t>
            </a:r>
            <a:endParaRPr lang="zh-CN" altLang="en-US" dirty="0"/>
          </a:p>
        </p:txBody>
      </p:sp>
      <p:sp>
        <p:nvSpPr>
          <p:cNvPr id="74" name="矩形 73">
            <a:extLst>
              <a:ext uri="{FF2B5EF4-FFF2-40B4-BE49-F238E27FC236}">
                <a16:creationId xmlns:a16="http://schemas.microsoft.com/office/drawing/2014/main" id="{78B8CA64-F1CA-4DC2-9CC5-605D34A0814E}"/>
              </a:ext>
            </a:extLst>
          </p:cNvPr>
          <p:cNvSpPr/>
          <p:nvPr/>
        </p:nvSpPr>
        <p:spPr>
          <a:xfrm>
            <a:off x="5073450" y="3698238"/>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5" name="矩形 74">
            <a:extLst>
              <a:ext uri="{FF2B5EF4-FFF2-40B4-BE49-F238E27FC236}">
                <a16:creationId xmlns:a16="http://schemas.microsoft.com/office/drawing/2014/main" id="{6AC52C0C-BB21-414A-BBED-D4F69B3C2E33}"/>
              </a:ext>
            </a:extLst>
          </p:cNvPr>
          <p:cNvSpPr/>
          <p:nvPr/>
        </p:nvSpPr>
        <p:spPr>
          <a:xfrm>
            <a:off x="5216676" y="4284749"/>
            <a:ext cx="946171" cy="55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Barrier 7:00</a:t>
            </a:r>
            <a:endParaRPr lang="zh-CN" altLang="en-US" dirty="0"/>
          </a:p>
        </p:txBody>
      </p:sp>
      <p:sp>
        <p:nvSpPr>
          <p:cNvPr id="76" name="文本框 75">
            <a:extLst>
              <a:ext uri="{FF2B5EF4-FFF2-40B4-BE49-F238E27FC236}">
                <a16:creationId xmlns:a16="http://schemas.microsoft.com/office/drawing/2014/main" id="{04B57501-8632-4A49-8AD7-6F81F5402AB1}"/>
              </a:ext>
            </a:extLst>
          </p:cNvPr>
          <p:cNvSpPr txBox="1"/>
          <p:nvPr/>
        </p:nvSpPr>
        <p:spPr>
          <a:xfrm>
            <a:off x="838199" y="5553182"/>
            <a:ext cx="10571253"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Barrier timestamps are aggregated hierarchically through layers of switches hop-by-hop, and finally the receiver gets the barrier of all reachable hosts and links in the network.</a:t>
            </a:r>
          </a:p>
          <a:p>
            <a:pPr marL="285750" indent="-285750">
              <a:buFont typeface="Arial" panose="020B0604020202020204" pitchFamily="34" charset="0"/>
              <a:buChar char="•"/>
            </a:pPr>
            <a:r>
              <a:rPr lang="en-US" altLang="zh-CN" sz="2000" dirty="0"/>
              <a:t>Beacons are sent periodically on each idle link to its one-hop neighbors.</a:t>
            </a:r>
            <a:endParaRPr lang="zh-CN" altLang="en-US" sz="2000" dirty="0"/>
          </a:p>
        </p:txBody>
      </p:sp>
      <p:pic>
        <p:nvPicPr>
          <p:cNvPr id="3" name="tmp6EDF">
            <a:hlinkClick r:id="" action="ppaction://media"/>
            <a:extLst>
              <a:ext uri="{FF2B5EF4-FFF2-40B4-BE49-F238E27FC236}">
                <a16:creationId xmlns:a16="http://schemas.microsoft.com/office/drawing/2014/main" id="{3C3F4329-2D64-43E2-86BD-ABF793640C53}"/>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01.3401"/>
                </p14:media>
              </p:ext>
            </p:extLst>
          </p:nvPr>
        </p:nvPicPr>
        <p:blipFill>
          <a:blip r:embed="rId11"/>
          <a:stretch>
            <a:fillRect/>
          </a:stretch>
        </p:blipFill>
        <p:spPr>
          <a:xfrm>
            <a:off x="11861800" y="101600"/>
            <a:ext cx="228600" cy="228600"/>
          </a:xfrm>
          <a:prstGeom prst="rect">
            <a:avLst/>
          </a:prstGeom>
        </p:spPr>
      </p:pic>
      <p:pic>
        <p:nvPicPr>
          <p:cNvPr id="12" name="图片 11">
            <a:extLst>
              <a:ext uri="{FF2B5EF4-FFF2-40B4-BE49-F238E27FC236}">
                <a16:creationId xmlns:a16="http://schemas.microsoft.com/office/drawing/2014/main" id="{35455E53-09DC-4DD4-9EFF-0CD35D85F16D}"/>
              </a:ext>
            </a:extLst>
          </p:cNvPr>
          <p:cNvPicPr>
            <a:picLocks/>
          </p:cNvPicPr>
          <p:nvPr>
            <p:custDataLst>
              <p:custData r:id="rId7"/>
              <p:tags r:id="rId8"/>
            </p:custDataLst>
          </p:nvPr>
        </p:nvPicPr>
        <p:blipFill>
          <a:blip r:embed="rId12">
            <a:extLst>
              <a:ext uri="{28A0092B-C50C-407E-A947-70E740481C1C}">
                <a14:useLocalDpi xmlns:a14="http://schemas.microsoft.com/office/drawing/2010/main" val="0"/>
              </a:ext>
            </a:extLst>
          </a:blip>
          <a:stretch>
            <a:fillRect/>
          </a:stretch>
        </p:blipFill>
        <p:spPr>
          <a:xfrm>
            <a:off x="1170157" y="1807001"/>
            <a:ext cx="9924821" cy="4732622"/>
          </a:xfrm>
          <a:prstGeom prst="rect">
            <a:avLst/>
          </a:prstGeom>
        </p:spPr>
      </p:pic>
    </p:spTree>
    <p:custDataLst>
      <p:custData r:id="rId1"/>
      <p:tags r:id="rId2"/>
    </p:custDataLst>
    <p:extLst>
      <p:ext uri="{BB962C8B-B14F-4D97-AF65-F5344CB8AC3E}">
        <p14:creationId xmlns:p14="http://schemas.microsoft.com/office/powerpoint/2010/main" val="15925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1EC406-292B-432D-8990-D655C95B9DD6}"/>
              </a:ext>
            </a:extLst>
          </p:cNvPr>
          <p:cNvSpPr>
            <a:spLocks noGrp="1"/>
          </p:cNvSpPr>
          <p:nvPr>
            <p:ph type="title"/>
          </p:nvPr>
        </p:nvSpPr>
        <p:spPr/>
        <p:txBody>
          <a:bodyPr/>
          <a:lstStyle/>
          <a:p>
            <a:r>
              <a:rPr lang="en-US" altLang="zh-CN" dirty="0"/>
              <a:t>How to Handle Packet Loss</a:t>
            </a:r>
            <a:endParaRPr lang="zh-CN" altLang="en-US" dirty="0"/>
          </a:p>
        </p:txBody>
      </p:sp>
      <p:sp>
        <p:nvSpPr>
          <p:cNvPr id="3" name="内容占位符 2">
            <a:extLst>
              <a:ext uri="{FF2B5EF4-FFF2-40B4-BE49-F238E27FC236}">
                <a16:creationId xmlns:a16="http://schemas.microsoft.com/office/drawing/2014/main" id="{A77372CE-DDC3-48B5-A4BC-AAC63DF04FF1}"/>
              </a:ext>
            </a:extLst>
          </p:cNvPr>
          <p:cNvSpPr>
            <a:spLocks noGrp="1"/>
          </p:cNvSpPr>
          <p:nvPr>
            <p:ph idx="1"/>
          </p:nvPr>
        </p:nvSpPr>
        <p:spPr>
          <a:xfrm>
            <a:off x="513260" y="4785993"/>
            <a:ext cx="10947562" cy="1909792"/>
          </a:xfrm>
        </p:spPr>
        <p:txBody>
          <a:bodyPr>
            <a:normAutofit/>
          </a:bodyPr>
          <a:lstStyle/>
          <a:p>
            <a:r>
              <a:rPr lang="en-US" altLang="zh-CN" sz="2000" b="1" dirty="0"/>
              <a:t>Incorrect</a:t>
            </a:r>
            <a:r>
              <a:rPr lang="en-US" altLang="zh-CN" sz="2000" dirty="0"/>
              <a:t>:</a:t>
            </a:r>
            <a:r>
              <a:rPr lang="zh-CN" altLang="en-US" sz="2000" dirty="0"/>
              <a:t> </a:t>
            </a:r>
            <a:r>
              <a:rPr lang="en-US" altLang="zh-CN" sz="2000" dirty="0"/>
              <a:t>Receiver A should deliver TS 8:00 from Sender 2 before delivering TS 10:00 from Sender 1, but the switch and receiver A do not know TS 8:00 has lost.</a:t>
            </a:r>
          </a:p>
          <a:p>
            <a:r>
              <a:rPr lang="en-US" altLang="zh-CN" sz="2000" dirty="0"/>
              <a:t>Unlike centralized sequencer, the receivers do not know whether or not a message is lost.</a:t>
            </a:r>
          </a:p>
          <a:p>
            <a:r>
              <a:rPr lang="en-US" altLang="zh-CN" sz="2000" dirty="0"/>
              <a:t>Adding hop-to-hop sequence number to detect packet loss is not capable for many switches.</a:t>
            </a:r>
          </a:p>
        </p:txBody>
      </p:sp>
      <p:sp>
        <p:nvSpPr>
          <p:cNvPr id="4" name="矩形 3">
            <a:extLst>
              <a:ext uri="{FF2B5EF4-FFF2-40B4-BE49-F238E27FC236}">
                <a16:creationId xmlns:a16="http://schemas.microsoft.com/office/drawing/2014/main" id="{190A0FD0-418C-4BFD-A7E2-CC5BF72D70CA}"/>
              </a:ext>
            </a:extLst>
          </p:cNvPr>
          <p:cNvSpPr/>
          <p:nvPr/>
        </p:nvSpPr>
        <p:spPr>
          <a:xfrm>
            <a:off x="565079" y="1979317"/>
            <a:ext cx="1024608" cy="81283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5" name="矩形 4">
            <a:extLst>
              <a:ext uri="{FF2B5EF4-FFF2-40B4-BE49-F238E27FC236}">
                <a16:creationId xmlns:a16="http://schemas.microsoft.com/office/drawing/2014/main" id="{E4EFEEF1-D125-475F-A780-1A37198B28C0}"/>
              </a:ext>
            </a:extLst>
          </p:cNvPr>
          <p:cNvSpPr/>
          <p:nvPr/>
        </p:nvSpPr>
        <p:spPr>
          <a:xfrm>
            <a:off x="565077" y="3255192"/>
            <a:ext cx="1024609"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cxnSp>
        <p:nvCxnSpPr>
          <p:cNvPr id="7" name="直接箭头连接符 6">
            <a:extLst>
              <a:ext uri="{FF2B5EF4-FFF2-40B4-BE49-F238E27FC236}">
                <a16:creationId xmlns:a16="http://schemas.microsoft.com/office/drawing/2014/main" id="{A2B41722-CB23-41A3-956A-2F19BDEC32C2}"/>
              </a:ext>
            </a:extLst>
          </p:cNvPr>
          <p:cNvCxnSpPr>
            <a:cxnSpLocks/>
            <a:stCxn id="4" idx="3"/>
            <a:endCxn id="17" idx="1"/>
          </p:cNvCxnSpPr>
          <p:nvPr/>
        </p:nvCxnSpPr>
        <p:spPr>
          <a:xfrm>
            <a:off x="1589687" y="2385733"/>
            <a:ext cx="3485900" cy="6084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矩形 7">
            <a:extLst>
              <a:ext uri="{FF2B5EF4-FFF2-40B4-BE49-F238E27FC236}">
                <a16:creationId xmlns:a16="http://schemas.microsoft.com/office/drawing/2014/main" id="{3D96AD5F-3E19-4773-A5CD-64046D52E70D}"/>
              </a:ext>
            </a:extLst>
          </p:cNvPr>
          <p:cNvSpPr/>
          <p:nvPr/>
        </p:nvSpPr>
        <p:spPr>
          <a:xfrm>
            <a:off x="7256273" y="1977477"/>
            <a:ext cx="107664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9" name="矩形 8">
            <a:extLst>
              <a:ext uri="{FF2B5EF4-FFF2-40B4-BE49-F238E27FC236}">
                <a16:creationId xmlns:a16="http://schemas.microsoft.com/office/drawing/2014/main" id="{4714E21B-1780-43DE-81A2-1319C636289F}"/>
              </a:ext>
            </a:extLst>
          </p:cNvPr>
          <p:cNvSpPr/>
          <p:nvPr/>
        </p:nvSpPr>
        <p:spPr>
          <a:xfrm>
            <a:off x="7256276" y="3207119"/>
            <a:ext cx="1076643"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cxnSp>
        <p:nvCxnSpPr>
          <p:cNvPr id="12" name="直接箭头连接符 11">
            <a:extLst>
              <a:ext uri="{FF2B5EF4-FFF2-40B4-BE49-F238E27FC236}">
                <a16:creationId xmlns:a16="http://schemas.microsoft.com/office/drawing/2014/main" id="{CD73DDA5-6BD1-431F-9149-EE5272935F73}"/>
              </a:ext>
            </a:extLst>
          </p:cNvPr>
          <p:cNvCxnSpPr>
            <a:cxnSpLocks/>
            <a:stCxn id="5" idx="3"/>
            <a:endCxn id="17" idx="1"/>
          </p:cNvCxnSpPr>
          <p:nvPr/>
        </p:nvCxnSpPr>
        <p:spPr>
          <a:xfrm flipV="1">
            <a:off x="1589686" y="2994191"/>
            <a:ext cx="3485901" cy="6998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矩形 14">
            <a:extLst>
              <a:ext uri="{FF2B5EF4-FFF2-40B4-BE49-F238E27FC236}">
                <a16:creationId xmlns:a16="http://schemas.microsoft.com/office/drawing/2014/main" id="{4025164B-089B-4697-8E16-B931638AE559}"/>
              </a:ext>
            </a:extLst>
          </p:cNvPr>
          <p:cNvSpPr/>
          <p:nvPr/>
        </p:nvSpPr>
        <p:spPr>
          <a:xfrm>
            <a:off x="1779903" y="3257245"/>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11:00</a:t>
            </a:r>
          </a:p>
          <a:p>
            <a:pPr algn="ctr"/>
            <a:r>
              <a:rPr lang="en-US" altLang="zh-CN" dirty="0"/>
              <a:t>B</a:t>
            </a:r>
            <a:endParaRPr lang="zh-CN" altLang="en-US" dirty="0"/>
          </a:p>
        </p:txBody>
      </p:sp>
      <p:sp>
        <p:nvSpPr>
          <p:cNvPr id="16" name="矩形 15">
            <a:extLst>
              <a:ext uri="{FF2B5EF4-FFF2-40B4-BE49-F238E27FC236}">
                <a16:creationId xmlns:a16="http://schemas.microsoft.com/office/drawing/2014/main" id="{CA0CBEE6-1E1F-483A-B15F-10ABDA272B31}"/>
              </a:ext>
            </a:extLst>
          </p:cNvPr>
          <p:cNvSpPr/>
          <p:nvPr/>
        </p:nvSpPr>
        <p:spPr>
          <a:xfrm>
            <a:off x="1757836" y="1979317"/>
            <a:ext cx="1516295" cy="81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 A</a:t>
            </a:r>
            <a:endParaRPr lang="zh-CN" altLang="en-US" dirty="0"/>
          </a:p>
        </p:txBody>
      </p:sp>
      <p:sp>
        <p:nvSpPr>
          <p:cNvPr id="17" name="矩形 16">
            <a:extLst>
              <a:ext uri="{FF2B5EF4-FFF2-40B4-BE49-F238E27FC236}">
                <a16:creationId xmlns:a16="http://schemas.microsoft.com/office/drawing/2014/main" id="{4E6C2D4C-889B-4975-93F3-588608ED7667}"/>
              </a:ext>
            </a:extLst>
          </p:cNvPr>
          <p:cNvSpPr/>
          <p:nvPr/>
        </p:nvSpPr>
        <p:spPr>
          <a:xfrm>
            <a:off x="5075587" y="2236931"/>
            <a:ext cx="1749177" cy="151451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a:t>
            </a:r>
            <a:endParaRPr lang="zh-CN" altLang="en-US" dirty="0"/>
          </a:p>
        </p:txBody>
      </p:sp>
      <p:sp>
        <p:nvSpPr>
          <p:cNvPr id="18" name="矩形 17">
            <a:extLst>
              <a:ext uri="{FF2B5EF4-FFF2-40B4-BE49-F238E27FC236}">
                <a16:creationId xmlns:a16="http://schemas.microsoft.com/office/drawing/2014/main" id="{1B50C063-D5FC-49A1-8225-550613155925}"/>
              </a:ext>
            </a:extLst>
          </p:cNvPr>
          <p:cNvSpPr/>
          <p:nvPr/>
        </p:nvSpPr>
        <p:spPr>
          <a:xfrm>
            <a:off x="5228752" y="2961542"/>
            <a:ext cx="1442847" cy="65423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Min Barrier 10:00</a:t>
            </a:r>
            <a:endParaRPr lang="zh-CN" altLang="en-US" dirty="0"/>
          </a:p>
        </p:txBody>
      </p:sp>
      <p:cxnSp>
        <p:nvCxnSpPr>
          <p:cNvPr id="19" name="直接箭头连接符 18">
            <a:extLst>
              <a:ext uri="{FF2B5EF4-FFF2-40B4-BE49-F238E27FC236}">
                <a16:creationId xmlns:a16="http://schemas.microsoft.com/office/drawing/2014/main" id="{F5B68A8B-0543-4756-B48F-393F35CF64F3}"/>
              </a:ext>
            </a:extLst>
          </p:cNvPr>
          <p:cNvCxnSpPr>
            <a:cxnSpLocks/>
            <a:stCxn id="17" idx="3"/>
            <a:endCxn id="9" idx="1"/>
          </p:cNvCxnSpPr>
          <p:nvPr/>
        </p:nvCxnSpPr>
        <p:spPr>
          <a:xfrm>
            <a:off x="6824764" y="2994191"/>
            <a:ext cx="431512" cy="6517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4822619D-638B-463B-804F-E8CC410381AB}"/>
              </a:ext>
            </a:extLst>
          </p:cNvPr>
          <p:cNvCxnSpPr>
            <a:cxnSpLocks/>
            <a:stCxn id="17" idx="3"/>
            <a:endCxn id="8" idx="1"/>
          </p:cNvCxnSpPr>
          <p:nvPr/>
        </p:nvCxnSpPr>
        <p:spPr>
          <a:xfrm flipV="1">
            <a:off x="6824764" y="2416333"/>
            <a:ext cx="431509" cy="57785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接连接符 20">
            <a:extLst>
              <a:ext uri="{FF2B5EF4-FFF2-40B4-BE49-F238E27FC236}">
                <a16:creationId xmlns:a16="http://schemas.microsoft.com/office/drawing/2014/main" id="{C7CC0D7E-1978-4E7E-963C-88876862A40C}"/>
              </a:ext>
            </a:extLst>
          </p:cNvPr>
          <p:cNvCxnSpPr>
            <a:cxnSpLocks/>
          </p:cNvCxnSpPr>
          <p:nvPr/>
        </p:nvCxnSpPr>
        <p:spPr>
          <a:xfrm>
            <a:off x="10058400" y="1438384"/>
            <a:ext cx="0" cy="3138753"/>
          </a:xfrm>
          <a:prstGeom prst="line">
            <a:avLst/>
          </a:prstGeom>
          <a:ln w="12700"/>
        </p:spPr>
        <p:style>
          <a:lnRef idx="1">
            <a:schemeClr val="dk1"/>
          </a:lnRef>
          <a:fillRef idx="0">
            <a:schemeClr val="dk1"/>
          </a:fillRef>
          <a:effectRef idx="0">
            <a:schemeClr val="dk1"/>
          </a:effectRef>
          <a:fontRef idx="minor">
            <a:schemeClr val="tx1"/>
          </a:fontRef>
        </p:style>
      </p:cxnSp>
      <p:sp>
        <p:nvSpPr>
          <p:cNvPr id="22" name="文本框 21">
            <a:extLst>
              <a:ext uri="{FF2B5EF4-FFF2-40B4-BE49-F238E27FC236}">
                <a16:creationId xmlns:a16="http://schemas.microsoft.com/office/drawing/2014/main" id="{CB9E9D1F-92C7-49A4-8298-F26D16B573D7}"/>
              </a:ext>
            </a:extLst>
          </p:cNvPr>
          <p:cNvSpPr txBox="1"/>
          <p:nvPr/>
        </p:nvSpPr>
        <p:spPr>
          <a:xfrm>
            <a:off x="8501068" y="1491380"/>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23" name="文本框 22">
            <a:extLst>
              <a:ext uri="{FF2B5EF4-FFF2-40B4-BE49-F238E27FC236}">
                <a16:creationId xmlns:a16="http://schemas.microsoft.com/office/drawing/2014/main" id="{6A31AC1B-5FFF-4428-8A0C-CCA401BAE699}"/>
              </a:ext>
            </a:extLst>
          </p:cNvPr>
          <p:cNvSpPr txBox="1"/>
          <p:nvPr/>
        </p:nvSpPr>
        <p:spPr>
          <a:xfrm>
            <a:off x="10412580" y="1482861"/>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25" name="矩形 24">
            <a:extLst>
              <a:ext uri="{FF2B5EF4-FFF2-40B4-BE49-F238E27FC236}">
                <a16:creationId xmlns:a16="http://schemas.microsoft.com/office/drawing/2014/main" id="{E78F9448-E9CA-4B3D-AD2E-8B42AFC603DE}"/>
              </a:ext>
            </a:extLst>
          </p:cNvPr>
          <p:cNvSpPr/>
          <p:nvPr/>
        </p:nvSpPr>
        <p:spPr>
          <a:xfrm>
            <a:off x="8447743" y="3207119"/>
            <a:ext cx="1505572" cy="87771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11:00</a:t>
            </a:r>
          </a:p>
          <a:p>
            <a:pPr algn="ctr"/>
            <a:r>
              <a:rPr lang="en-US" altLang="zh-CN" dirty="0"/>
              <a:t>Barrier 10:00</a:t>
            </a:r>
          </a:p>
          <a:p>
            <a:pPr algn="ctr"/>
            <a:r>
              <a:rPr lang="en-US" altLang="zh-CN" dirty="0"/>
              <a:t>B</a:t>
            </a:r>
            <a:endParaRPr lang="zh-CN" altLang="en-US" dirty="0"/>
          </a:p>
        </p:txBody>
      </p:sp>
      <p:sp>
        <p:nvSpPr>
          <p:cNvPr id="26" name="矩形 25">
            <a:extLst>
              <a:ext uri="{FF2B5EF4-FFF2-40B4-BE49-F238E27FC236}">
                <a16:creationId xmlns:a16="http://schemas.microsoft.com/office/drawing/2014/main" id="{F7B61A9E-F867-4CA9-9F9A-253B5340EB69}"/>
              </a:ext>
            </a:extLst>
          </p:cNvPr>
          <p:cNvSpPr/>
          <p:nvPr/>
        </p:nvSpPr>
        <p:spPr>
          <a:xfrm>
            <a:off x="10270713" y="2044277"/>
            <a:ext cx="1516295" cy="8424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10:00 Barrier 10:00</a:t>
            </a:r>
          </a:p>
          <a:p>
            <a:pPr algn="ctr"/>
            <a:r>
              <a:rPr lang="en-US" altLang="zh-CN" dirty="0"/>
              <a:t>A</a:t>
            </a:r>
            <a:endParaRPr lang="zh-CN" altLang="en-US" dirty="0"/>
          </a:p>
        </p:txBody>
      </p:sp>
      <p:sp>
        <p:nvSpPr>
          <p:cNvPr id="27" name="矩形 26">
            <a:extLst>
              <a:ext uri="{FF2B5EF4-FFF2-40B4-BE49-F238E27FC236}">
                <a16:creationId xmlns:a16="http://schemas.microsoft.com/office/drawing/2014/main" id="{006008ED-EB4B-4106-A4FE-5014BEFEDD08}"/>
              </a:ext>
            </a:extLst>
          </p:cNvPr>
          <p:cNvSpPr/>
          <p:nvPr/>
        </p:nvSpPr>
        <p:spPr>
          <a:xfrm>
            <a:off x="3357702" y="3254444"/>
            <a:ext cx="1505572" cy="85352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Msg 8:00</a:t>
            </a:r>
          </a:p>
          <a:p>
            <a:pPr algn="ctr"/>
            <a:r>
              <a:rPr lang="en-US" altLang="zh-CN" dirty="0"/>
              <a:t>Barrier 8:00</a:t>
            </a:r>
          </a:p>
          <a:p>
            <a:pPr algn="ctr"/>
            <a:r>
              <a:rPr lang="en-US" altLang="zh-CN" dirty="0"/>
              <a:t>A</a:t>
            </a:r>
            <a:endParaRPr lang="zh-CN" altLang="en-US" dirty="0"/>
          </a:p>
        </p:txBody>
      </p:sp>
      <p:cxnSp>
        <p:nvCxnSpPr>
          <p:cNvPr id="37" name="直接连接符 36">
            <a:extLst>
              <a:ext uri="{FF2B5EF4-FFF2-40B4-BE49-F238E27FC236}">
                <a16:creationId xmlns:a16="http://schemas.microsoft.com/office/drawing/2014/main" id="{B395F392-B67A-478A-A55F-19FA07FFAD1F}"/>
              </a:ext>
            </a:extLst>
          </p:cNvPr>
          <p:cNvCxnSpPr/>
          <p:nvPr/>
        </p:nvCxnSpPr>
        <p:spPr>
          <a:xfrm>
            <a:off x="3667877" y="3046288"/>
            <a:ext cx="909263" cy="1378972"/>
          </a:xfrm>
          <a:prstGeom prst="line">
            <a:avLst/>
          </a:prstGeom>
          <a:ln w="57150"/>
        </p:spPr>
        <p:style>
          <a:lnRef idx="1">
            <a:schemeClr val="dk1"/>
          </a:lnRef>
          <a:fillRef idx="0">
            <a:schemeClr val="dk1"/>
          </a:fillRef>
          <a:effectRef idx="0">
            <a:schemeClr val="dk1"/>
          </a:effectRef>
          <a:fontRef idx="minor">
            <a:schemeClr val="tx1"/>
          </a:fontRef>
        </p:style>
      </p:cxnSp>
      <p:cxnSp>
        <p:nvCxnSpPr>
          <p:cNvPr id="38" name="直接连接符 37">
            <a:extLst>
              <a:ext uri="{FF2B5EF4-FFF2-40B4-BE49-F238E27FC236}">
                <a16:creationId xmlns:a16="http://schemas.microsoft.com/office/drawing/2014/main" id="{7FCC36F8-538E-43C8-A2B2-05EDB0B9F86A}"/>
              </a:ext>
            </a:extLst>
          </p:cNvPr>
          <p:cNvCxnSpPr>
            <a:cxnSpLocks/>
          </p:cNvCxnSpPr>
          <p:nvPr/>
        </p:nvCxnSpPr>
        <p:spPr>
          <a:xfrm flipV="1">
            <a:off x="3667877" y="3046288"/>
            <a:ext cx="842481" cy="1378972"/>
          </a:xfrm>
          <a:prstGeom prst="line">
            <a:avLst/>
          </a:prstGeom>
          <a:ln w="57150"/>
        </p:spPr>
        <p:style>
          <a:lnRef idx="1">
            <a:schemeClr val="dk1"/>
          </a:lnRef>
          <a:fillRef idx="0">
            <a:schemeClr val="dk1"/>
          </a:fillRef>
          <a:effectRef idx="0">
            <a:schemeClr val="dk1"/>
          </a:effectRef>
          <a:fontRef idx="minor">
            <a:schemeClr val="tx1"/>
          </a:fontRef>
        </p:style>
      </p:cxnSp>
      <p:sp>
        <p:nvSpPr>
          <p:cNvPr id="51" name="椭圆 50">
            <a:extLst>
              <a:ext uri="{FF2B5EF4-FFF2-40B4-BE49-F238E27FC236}">
                <a16:creationId xmlns:a16="http://schemas.microsoft.com/office/drawing/2014/main" id="{ED5BC78A-D871-446C-AEA6-96DA0F4C500B}"/>
              </a:ext>
            </a:extLst>
          </p:cNvPr>
          <p:cNvSpPr/>
          <p:nvPr/>
        </p:nvSpPr>
        <p:spPr>
          <a:xfrm>
            <a:off x="10017303" y="1891490"/>
            <a:ext cx="1998323" cy="1126255"/>
          </a:xfrm>
          <a:prstGeom prst="ellipse">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tmpD8DE">
            <a:hlinkClick r:id="" action="ppaction://media"/>
            <a:extLst>
              <a:ext uri="{FF2B5EF4-FFF2-40B4-BE49-F238E27FC236}">
                <a16:creationId xmlns:a16="http://schemas.microsoft.com/office/drawing/2014/main" id="{7CA3EB41-E631-46E9-A9A0-DB4510BEEAF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3.68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070373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80000">
                <p:cTn id="7" fill="hold" display="0">
                  <p:stCondLst>
                    <p:cond delay="indefinite"/>
                  </p:stCondLst>
                </p:cTn>
                <p:tgtEl>
                  <p:spTgt spid="3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B0E896-6079-4D17-8D49-49F17C66FEE9}"/>
              </a:ext>
            </a:extLst>
          </p:cNvPr>
          <p:cNvSpPr>
            <a:spLocks noGrp="1"/>
          </p:cNvSpPr>
          <p:nvPr>
            <p:ph type="title"/>
          </p:nvPr>
        </p:nvSpPr>
        <p:spPr/>
        <p:txBody>
          <a:bodyPr/>
          <a:lstStyle/>
          <a:p>
            <a:r>
              <a:rPr lang="en-US" altLang="zh-CN" dirty="0"/>
              <a:t>Best-effort and Reliable 1Pipe</a:t>
            </a:r>
            <a:endParaRPr lang="zh-CN" altLang="en-US" dirty="0"/>
          </a:p>
        </p:txBody>
      </p:sp>
      <p:sp>
        <p:nvSpPr>
          <p:cNvPr id="6" name="矩形 5">
            <a:extLst>
              <a:ext uri="{FF2B5EF4-FFF2-40B4-BE49-F238E27FC236}">
                <a16:creationId xmlns:a16="http://schemas.microsoft.com/office/drawing/2014/main" id="{DF096F33-24C0-4C54-BADB-DFC8A82E9959}"/>
              </a:ext>
            </a:extLst>
          </p:cNvPr>
          <p:cNvSpPr/>
          <p:nvPr/>
        </p:nvSpPr>
        <p:spPr>
          <a:xfrm>
            <a:off x="838200" y="1603695"/>
            <a:ext cx="5257800"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Best-effort</a:t>
            </a:r>
            <a:endParaRPr lang="zh-CN" altLang="en-US" sz="2400" dirty="0"/>
          </a:p>
        </p:txBody>
      </p:sp>
      <p:sp>
        <p:nvSpPr>
          <p:cNvPr id="7" name="矩形 6">
            <a:extLst>
              <a:ext uri="{FF2B5EF4-FFF2-40B4-BE49-F238E27FC236}">
                <a16:creationId xmlns:a16="http://schemas.microsoft.com/office/drawing/2014/main" id="{D6B3C3DC-5028-4599-A8D8-C71DDF9C684C}"/>
              </a:ext>
            </a:extLst>
          </p:cNvPr>
          <p:cNvSpPr/>
          <p:nvPr/>
        </p:nvSpPr>
        <p:spPr>
          <a:xfrm>
            <a:off x="6471007" y="1603695"/>
            <a:ext cx="4753510"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Reliable</a:t>
            </a:r>
            <a:endParaRPr lang="zh-CN" altLang="en-US" sz="2400" dirty="0"/>
          </a:p>
        </p:txBody>
      </p:sp>
      <p:graphicFrame>
        <p:nvGraphicFramePr>
          <p:cNvPr id="8" name="表格 4">
            <a:extLst>
              <a:ext uri="{FF2B5EF4-FFF2-40B4-BE49-F238E27FC236}">
                <a16:creationId xmlns:a16="http://schemas.microsoft.com/office/drawing/2014/main" id="{E299D9CE-3ED7-4B66-8FBA-4EF65A0CC7BE}"/>
              </a:ext>
            </a:extLst>
          </p:cNvPr>
          <p:cNvGraphicFramePr>
            <a:graphicFrameLocks noGrp="1"/>
          </p:cNvGraphicFramePr>
          <p:nvPr>
            <p:extLst>
              <p:ext uri="{D42A27DB-BD31-4B8C-83A1-F6EECF244321}">
                <p14:modId xmlns:p14="http://schemas.microsoft.com/office/powerpoint/2010/main" val="2603540777"/>
              </p:ext>
            </p:extLst>
          </p:nvPr>
        </p:nvGraphicFramePr>
        <p:xfrm>
          <a:off x="6471007" y="2366008"/>
          <a:ext cx="4753510" cy="1188720"/>
        </p:xfrm>
        <a:graphic>
          <a:graphicData uri="http://schemas.openxmlformats.org/drawingml/2006/table">
            <a:tbl>
              <a:tblPr firstRow="1" bandRow="1">
                <a:tableStyleId>{5940675A-B579-460E-94D1-54222C63F5DA}</a:tableStyleId>
              </a:tblPr>
              <a:tblGrid>
                <a:gridCol w="4753510">
                  <a:extLst>
                    <a:ext uri="{9D8B030D-6E8A-4147-A177-3AD203B41FA5}">
                      <a16:colId xmlns:a16="http://schemas.microsoft.com/office/drawing/2014/main" val="3731175520"/>
                    </a:ext>
                  </a:extLst>
                </a:gridCol>
              </a:tblGrid>
              <a:tr h="370840">
                <a:tc>
                  <a:txBody>
                    <a:bodyPr/>
                    <a:lstStyle/>
                    <a:p>
                      <a:r>
                        <a:rPr lang="en-US" altLang="zh-CN" sz="2000" dirty="0" err="1"/>
                        <a:t>onepipe_reliable_send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onepipe_proc_fail_callback</a:t>
                      </a:r>
                      <a:r>
                        <a:rPr lang="en-US" altLang="zh-CN" sz="2000" dirty="0"/>
                        <a:t>(</a:t>
                      </a:r>
                      <a:r>
                        <a:rPr lang="en-US" altLang="zh-CN" sz="2000" dirty="0" err="1"/>
                        <a:t>func</a:t>
                      </a:r>
                      <a:r>
                        <a:rPr lang="en-US" altLang="zh-CN" sz="2000" dirty="0"/>
                        <a:t>(proc, TS))</a:t>
                      </a:r>
                      <a:endParaRPr lang="zh-CN" altLang="en-US" sz="2000" dirty="0"/>
                    </a:p>
                  </a:txBody>
                  <a:tcPr/>
                </a:tc>
                <a:extLst>
                  <a:ext uri="{0D108BD9-81ED-4DB2-BD59-A6C34878D82A}">
                    <a16:rowId xmlns:a16="http://schemas.microsoft.com/office/drawing/2014/main" val="1296763064"/>
                  </a:ext>
                </a:extLst>
              </a:tr>
            </a:tbl>
          </a:graphicData>
        </a:graphic>
      </p:graphicFrame>
      <p:graphicFrame>
        <p:nvGraphicFramePr>
          <p:cNvPr id="9" name="表格 4">
            <a:extLst>
              <a:ext uri="{FF2B5EF4-FFF2-40B4-BE49-F238E27FC236}">
                <a16:creationId xmlns:a16="http://schemas.microsoft.com/office/drawing/2014/main" id="{F34E6411-D347-497E-8E38-EA640AA642EB}"/>
              </a:ext>
            </a:extLst>
          </p:cNvPr>
          <p:cNvGraphicFramePr>
            <a:graphicFrameLocks noGrp="1"/>
          </p:cNvGraphicFramePr>
          <p:nvPr>
            <p:extLst>
              <p:ext uri="{D42A27DB-BD31-4B8C-83A1-F6EECF244321}">
                <p14:modId xmlns:p14="http://schemas.microsoft.com/office/powerpoint/2010/main" val="4072654643"/>
              </p:ext>
            </p:extLst>
          </p:nvPr>
        </p:nvGraphicFramePr>
        <p:xfrm>
          <a:off x="838199" y="2366008"/>
          <a:ext cx="5257801" cy="1188720"/>
        </p:xfrm>
        <a:graphic>
          <a:graphicData uri="http://schemas.openxmlformats.org/drawingml/2006/table">
            <a:tbl>
              <a:tblPr firstRow="1" bandRow="1">
                <a:tableStyleId>{5940675A-B579-460E-94D1-54222C63F5DA}</a:tableStyleId>
              </a:tblPr>
              <a:tblGrid>
                <a:gridCol w="5257801">
                  <a:extLst>
                    <a:ext uri="{9D8B030D-6E8A-4147-A177-3AD203B41FA5}">
                      <a16:colId xmlns:a16="http://schemas.microsoft.com/office/drawing/2014/main" val="3731175520"/>
                    </a:ext>
                  </a:extLst>
                </a:gridCol>
              </a:tblGrid>
              <a:tr h="370840">
                <a:tc>
                  <a:txBody>
                    <a:bodyPr/>
                    <a:lstStyle/>
                    <a:p>
                      <a:r>
                        <a:rPr lang="en-US" altLang="zh-CN" sz="2000" dirty="0" err="1"/>
                        <a:t>onepipe_unreliable_send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onepipe_unreliable_recv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onepipe_send_fail_callback</a:t>
                      </a:r>
                      <a:r>
                        <a:rPr lang="en-US" altLang="zh-CN" sz="2000" dirty="0"/>
                        <a:t>(</a:t>
                      </a:r>
                      <a:r>
                        <a:rPr lang="en-US" altLang="zh-CN" sz="2000" dirty="0" err="1"/>
                        <a:t>func</a:t>
                      </a:r>
                      <a:r>
                        <a:rPr lang="en-US" altLang="zh-CN" sz="2000" dirty="0"/>
                        <a:t>(TS, </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296763064"/>
                  </a:ext>
                </a:extLst>
              </a:tr>
            </a:tbl>
          </a:graphicData>
        </a:graphic>
      </p:graphicFrame>
      <p:sp>
        <p:nvSpPr>
          <p:cNvPr id="10" name="文本框 9">
            <a:extLst>
              <a:ext uri="{FF2B5EF4-FFF2-40B4-BE49-F238E27FC236}">
                <a16:creationId xmlns:a16="http://schemas.microsoft.com/office/drawing/2014/main" id="{0107BCF5-6554-4727-8071-EE0342EC7D60}"/>
              </a:ext>
            </a:extLst>
          </p:cNvPr>
          <p:cNvSpPr txBox="1"/>
          <p:nvPr/>
        </p:nvSpPr>
        <p:spPr>
          <a:xfrm>
            <a:off x="838199" y="3707469"/>
            <a:ext cx="5257801" cy="2554545"/>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Some use cases of 1Pipe </a:t>
            </a:r>
            <a:r>
              <a:rPr lang="en-US" altLang="zh-CN" sz="2000" b="1" dirty="0"/>
              <a:t>only need ordering</a:t>
            </a:r>
            <a:r>
              <a:rPr lang="en-US" altLang="zh-CN" sz="2000" dirty="0"/>
              <a:t> but </a:t>
            </a:r>
            <a:r>
              <a:rPr lang="en-US" altLang="zh-CN" sz="2000" b="1" dirty="0"/>
              <a:t>do not need reliability</a:t>
            </a:r>
            <a:r>
              <a:rPr lang="en-US" altLang="zh-CN" sz="2000" dirty="0"/>
              <a:t>.</a:t>
            </a:r>
          </a:p>
          <a:p>
            <a:pPr marL="285750" indent="-285750">
              <a:buFont typeface="Arial" panose="020B0604020202020204" pitchFamily="34" charset="0"/>
              <a:buChar char="•"/>
            </a:pPr>
            <a:r>
              <a:rPr lang="en-US" altLang="zh-CN" sz="2000" dirty="0"/>
              <a:t>For example, a read-only transaction can be safely retried if some of the messages are lost.</a:t>
            </a:r>
          </a:p>
          <a:p>
            <a:pPr marL="285750" indent="-285750">
              <a:buFont typeface="Arial" panose="020B0604020202020204" pitchFamily="34" charset="0"/>
              <a:buChar char="•"/>
            </a:pPr>
            <a:r>
              <a:rPr lang="en-US" altLang="zh-CN" sz="2000" dirty="0"/>
              <a:t>Best effort 1Pipe provides </a:t>
            </a:r>
            <a:r>
              <a:rPr lang="en-US" altLang="zh-CN" sz="2000" b="1" dirty="0"/>
              <a:t>at-most-once</a:t>
            </a:r>
            <a:r>
              <a:rPr lang="en-US" altLang="zh-CN" sz="2000" dirty="0"/>
              <a:t> delivery, and notifies application when a packet is lost (detected by timeout).</a:t>
            </a:r>
          </a:p>
        </p:txBody>
      </p:sp>
      <p:sp>
        <p:nvSpPr>
          <p:cNvPr id="11" name="文本框 10">
            <a:extLst>
              <a:ext uri="{FF2B5EF4-FFF2-40B4-BE49-F238E27FC236}">
                <a16:creationId xmlns:a16="http://schemas.microsoft.com/office/drawing/2014/main" id="{CDC9B466-2233-445F-8575-CA555FE850B1}"/>
              </a:ext>
            </a:extLst>
          </p:cNvPr>
          <p:cNvSpPr txBox="1"/>
          <p:nvPr/>
        </p:nvSpPr>
        <p:spPr>
          <a:xfrm>
            <a:off x="6471008" y="3707469"/>
            <a:ext cx="4753510" cy="2862322"/>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t>Reliable 1Pipe recovers lost packets and provides </a:t>
            </a:r>
            <a:r>
              <a:rPr lang="en-US" altLang="zh-CN" sz="2000" b="1" dirty="0"/>
              <a:t>exactly once </a:t>
            </a:r>
            <a:r>
              <a:rPr lang="en-US" altLang="zh-CN" sz="2000" dirty="0"/>
              <a:t>delivery at the cost of </a:t>
            </a:r>
            <a:r>
              <a:rPr lang="en-US" altLang="zh-CN" sz="2000" b="1" dirty="0"/>
              <a:t>an extra RTT</a:t>
            </a:r>
            <a:r>
              <a:rPr lang="en-US" altLang="zh-CN" sz="2000" dirty="0"/>
              <a:t>.</a:t>
            </a:r>
          </a:p>
          <a:p>
            <a:pPr marL="285750" indent="-285750">
              <a:buFont typeface="Arial" panose="020B0604020202020204" pitchFamily="34" charset="0"/>
              <a:buChar char="•"/>
            </a:pPr>
            <a:r>
              <a:rPr lang="en-US" altLang="zh-CN" sz="2000" dirty="0"/>
              <a:t>Reliable 1Pipe delivers </a:t>
            </a:r>
            <a:r>
              <a:rPr lang="en-US" altLang="zh-CN" sz="2000" b="1" dirty="0"/>
              <a:t>all or none </a:t>
            </a:r>
            <a:r>
              <a:rPr lang="en-US" altLang="zh-CN" sz="2000" dirty="0"/>
              <a:t>messages in a scattering when no switches or host fail permanently (i.e., if it recovers, it can deliver consistently).</a:t>
            </a:r>
          </a:p>
          <a:p>
            <a:pPr marL="285750" indent="-285750">
              <a:buFont typeface="Arial" panose="020B0604020202020204" pitchFamily="34" charset="0"/>
              <a:buChar char="•"/>
            </a:pPr>
            <a:r>
              <a:rPr lang="en-US" altLang="zh-CN" sz="2000" dirty="0"/>
              <a:t>Reliable 1Pipe allows the application to customize failure handling.</a:t>
            </a:r>
          </a:p>
        </p:txBody>
      </p:sp>
      <p:pic>
        <p:nvPicPr>
          <p:cNvPr id="4" name="tmp29DA">
            <a:hlinkClick r:id="" action="ppaction://media"/>
            <a:extLst>
              <a:ext uri="{FF2B5EF4-FFF2-40B4-BE49-F238E27FC236}">
                <a16:creationId xmlns:a16="http://schemas.microsoft.com/office/drawing/2014/main" id="{738D1E60-DCB8-4EC2-8E53-E5B3FDA2E189}"/>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4.933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244799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548691-DBFE-496D-986B-3100B7830D25}"/>
              </a:ext>
            </a:extLst>
          </p:cNvPr>
          <p:cNvSpPr>
            <a:spLocks noGrp="1"/>
          </p:cNvSpPr>
          <p:nvPr>
            <p:ph type="title"/>
          </p:nvPr>
        </p:nvSpPr>
        <p:spPr/>
        <p:txBody>
          <a:bodyPr/>
          <a:lstStyle/>
          <a:p>
            <a:r>
              <a:rPr lang="en-US" altLang="zh-CN" dirty="0"/>
              <a:t>Reliable 1Pipe: Two-Phase Commit</a:t>
            </a:r>
            <a:endParaRPr lang="zh-CN" altLang="en-US" dirty="0"/>
          </a:p>
        </p:txBody>
      </p:sp>
      <p:sp>
        <p:nvSpPr>
          <p:cNvPr id="3" name="内容占位符 2">
            <a:extLst>
              <a:ext uri="{FF2B5EF4-FFF2-40B4-BE49-F238E27FC236}">
                <a16:creationId xmlns:a16="http://schemas.microsoft.com/office/drawing/2014/main" id="{29CCEEFD-4184-4E0F-B98D-363618333809}"/>
              </a:ext>
            </a:extLst>
          </p:cNvPr>
          <p:cNvSpPr>
            <a:spLocks noGrp="1"/>
          </p:cNvSpPr>
          <p:nvPr>
            <p:ph idx="1"/>
          </p:nvPr>
        </p:nvSpPr>
        <p:spPr>
          <a:xfrm>
            <a:off x="838200" y="4218578"/>
            <a:ext cx="10643171" cy="2387882"/>
          </a:xfrm>
        </p:spPr>
        <p:txBody>
          <a:bodyPr>
            <a:normAutofit fontScale="92500" lnSpcReduction="10000"/>
          </a:bodyPr>
          <a:lstStyle/>
          <a:p>
            <a:r>
              <a:rPr lang="en-US" altLang="zh-CN" sz="2400" dirty="0"/>
              <a:t>To achieve reliability, 1Pipe adds one round-trip of prepare phase.</a:t>
            </a:r>
          </a:p>
          <a:p>
            <a:r>
              <a:rPr lang="en-US" altLang="zh-CN" sz="2400" dirty="0"/>
              <a:t>Prepare and ACK messages do not need ordered delivery.</a:t>
            </a:r>
          </a:p>
          <a:p>
            <a:r>
              <a:rPr lang="en-US" altLang="zh-CN" sz="2400" dirty="0"/>
              <a:t>When a sender collects </a:t>
            </a:r>
            <a:r>
              <a:rPr lang="en-US" altLang="zh-CN" sz="2400" b="1" dirty="0"/>
              <a:t>all ACKs </a:t>
            </a:r>
            <a:r>
              <a:rPr lang="en-US" altLang="zh-CN" sz="2400" dirty="0"/>
              <a:t>below or equal to timestamp T, it sends a </a:t>
            </a:r>
            <a:r>
              <a:rPr lang="en-US" altLang="zh-CN" sz="2400" b="1" dirty="0"/>
              <a:t>commit</a:t>
            </a:r>
            <a:r>
              <a:rPr lang="en-US" altLang="zh-CN" sz="2400" dirty="0"/>
              <a:t> message to the </a:t>
            </a:r>
            <a:r>
              <a:rPr lang="en-US" altLang="zh-CN" sz="2400" b="1" dirty="0"/>
              <a:t>neighbor</a:t>
            </a:r>
            <a:r>
              <a:rPr lang="en-US" altLang="zh-CN" sz="2400" dirty="0"/>
              <a:t> switch.</a:t>
            </a:r>
          </a:p>
          <a:p>
            <a:r>
              <a:rPr lang="en-US" altLang="zh-CN" sz="2400" dirty="0"/>
              <a:t>The switches aggregate min</a:t>
            </a:r>
            <a:r>
              <a:rPr lang="zh-CN" altLang="en-US" sz="2400" dirty="0"/>
              <a:t> </a:t>
            </a:r>
            <a:r>
              <a:rPr lang="en-US" altLang="zh-CN" sz="2400" dirty="0"/>
              <a:t>timestamp</a:t>
            </a:r>
            <a:r>
              <a:rPr lang="zh-CN" altLang="en-US" sz="2400" dirty="0"/>
              <a:t> </a:t>
            </a:r>
            <a:r>
              <a:rPr lang="en-US" altLang="zh-CN" sz="2400" dirty="0"/>
              <a:t>of</a:t>
            </a:r>
            <a:r>
              <a:rPr lang="zh-CN" altLang="en-US" sz="2400" dirty="0"/>
              <a:t> </a:t>
            </a:r>
            <a:r>
              <a:rPr lang="en-US" altLang="zh-CN" sz="2400" dirty="0"/>
              <a:t>commit messages as in best-effort 1Pipe.</a:t>
            </a:r>
          </a:p>
          <a:p>
            <a:r>
              <a:rPr lang="en-US" altLang="zh-CN" sz="2400" dirty="0"/>
              <a:t>A receiver delivers messages below or equal to commit timestamp.</a:t>
            </a:r>
          </a:p>
        </p:txBody>
      </p:sp>
      <p:grpSp>
        <p:nvGrpSpPr>
          <p:cNvPr id="22" name="组合 21">
            <a:extLst>
              <a:ext uri="{FF2B5EF4-FFF2-40B4-BE49-F238E27FC236}">
                <a16:creationId xmlns:a16="http://schemas.microsoft.com/office/drawing/2014/main" id="{9C7958C6-A2BF-4868-8709-BD52BBEE4D81}"/>
              </a:ext>
            </a:extLst>
          </p:cNvPr>
          <p:cNvGrpSpPr/>
          <p:nvPr/>
        </p:nvGrpSpPr>
        <p:grpSpPr>
          <a:xfrm>
            <a:off x="1849348" y="1580030"/>
            <a:ext cx="8126859" cy="2499407"/>
            <a:chOff x="3518899" y="2307086"/>
            <a:chExt cx="4595116" cy="1883009"/>
          </a:xfrm>
        </p:grpSpPr>
        <p:cxnSp>
          <p:nvCxnSpPr>
            <p:cNvPr id="4" name="直接连接符 3">
              <a:extLst>
                <a:ext uri="{FF2B5EF4-FFF2-40B4-BE49-F238E27FC236}">
                  <a16:creationId xmlns:a16="http://schemas.microsoft.com/office/drawing/2014/main" id="{B39243CB-215E-418A-AED2-CEA0862AE4F3}"/>
                </a:ext>
              </a:extLst>
            </p:cNvPr>
            <p:cNvCxnSpPr/>
            <p:nvPr/>
          </p:nvCxnSpPr>
          <p:spPr>
            <a:xfrm>
              <a:off x="3929865" y="2676418"/>
              <a:ext cx="0" cy="1505164"/>
            </a:xfrm>
            <a:prstGeom prst="line">
              <a:avLst/>
            </a:prstGeom>
            <a:ln w="28575"/>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DE923481-035D-4B44-B041-85AD0FF14609}"/>
                </a:ext>
              </a:extLst>
            </p:cNvPr>
            <p:cNvSpPr txBox="1"/>
            <p:nvPr/>
          </p:nvSpPr>
          <p:spPr>
            <a:xfrm>
              <a:off x="3518899" y="2307086"/>
              <a:ext cx="1351051" cy="347810"/>
            </a:xfrm>
            <a:prstGeom prst="rect">
              <a:avLst/>
            </a:prstGeom>
            <a:noFill/>
          </p:spPr>
          <p:txBody>
            <a:bodyPr wrap="square" rtlCol="0">
              <a:spAutoFit/>
            </a:bodyPr>
            <a:lstStyle/>
            <a:p>
              <a:r>
                <a:rPr lang="en-US" altLang="zh-CN" sz="2400" dirty="0"/>
                <a:t>Sender</a:t>
              </a:r>
              <a:endParaRPr lang="zh-CN" altLang="en-US" sz="2400" dirty="0"/>
            </a:p>
          </p:txBody>
        </p:sp>
        <p:sp>
          <p:nvSpPr>
            <p:cNvPr id="6" name="文本框 5">
              <a:extLst>
                <a:ext uri="{FF2B5EF4-FFF2-40B4-BE49-F238E27FC236}">
                  <a16:creationId xmlns:a16="http://schemas.microsoft.com/office/drawing/2014/main" id="{FFB32450-A829-4200-98DB-47E5C576FAFE}"/>
                </a:ext>
              </a:extLst>
            </p:cNvPr>
            <p:cNvSpPr txBox="1"/>
            <p:nvPr/>
          </p:nvSpPr>
          <p:spPr>
            <a:xfrm>
              <a:off x="5553184" y="2307086"/>
              <a:ext cx="1351051" cy="347810"/>
            </a:xfrm>
            <a:prstGeom prst="rect">
              <a:avLst/>
            </a:prstGeom>
            <a:noFill/>
          </p:spPr>
          <p:txBody>
            <a:bodyPr wrap="square" rtlCol="0">
              <a:spAutoFit/>
            </a:bodyPr>
            <a:lstStyle/>
            <a:p>
              <a:r>
                <a:rPr lang="en-US" altLang="zh-CN" sz="2400" dirty="0"/>
                <a:t>Receiver 1</a:t>
              </a:r>
              <a:endParaRPr lang="zh-CN" altLang="en-US" sz="2400" dirty="0"/>
            </a:p>
          </p:txBody>
        </p:sp>
        <p:sp>
          <p:nvSpPr>
            <p:cNvPr id="7" name="文本框 6">
              <a:extLst>
                <a:ext uri="{FF2B5EF4-FFF2-40B4-BE49-F238E27FC236}">
                  <a16:creationId xmlns:a16="http://schemas.microsoft.com/office/drawing/2014/main" id="{C9FCBC9E-7196-4768-B600-E9995055ECDF}"/>
                </a:ext>
              </a:extLst>
            </p:cNvPr>
            <p:cNvSpPr txBox="1"/>
            <p:nvPr/>
          </p:nvSpPr>
          <p:spPr>
            <a:xfrm>
              <a:off x="6762964" y="2307086"/>
              <a:ext cx="1351051" cy="347810"/>
            </a:xfrm>
            <a:prstGeom prst="rect">
              <a:avLst/>
            </a:prstGeom>
            <a:noFill/>
          </p:spPr>
          <p:txBody>
            <a:bodyPr wrap="square" rtlCol="0">
              <a:spAutoFit/>
            </a:bodyPr>
            <a:lstStyle/>
            <a:p>
              <a:r>
                <a:rPr lang="en-US" altLang="zh-CN" sz="2400" dirty="0"/>
                <a:t>Receiver 2</a:t>
              </a:r>
              <a:endParaRPr lang="zh-CN" altLang="en-US" sz="2400" dirty="0"/>
            </a:p>
          </p:txBody>
        </p:sp>
        <p:cxnSp>
          <p:nvCxnSpPr>
            <p:cNvPr id="8" name="直接连接符 7">
              <a:extLst>
                <a:ext uri="{FF2B5EF4-FFF2-40B4-BE49-F238E27FC236}">
                  <a16:creationId xmlns:a16="http://schemas.microsoft.com/office/drawing/2014/main" id="{16ABFBBB-F7FD-43A5-84CF-D5A02498C5A6}"/>
                </a:ext>
              </a:extLst>
            </p:cNvPr>
            <p:cNvCxnSpPr/>
            <p:nvPr/>
          </p:nvCxnSpPr>
          <p:spPr>
            <a:xfrm>
              <a:off x="6157647" y="2676418"/>
              <a:ext cx="0" cy="1505164"/>
            </a:xfrm>
            <a:prstGeom prst="line">
              <a:avLst/>
            </a:prstGeom>
            <a:ln w="28575"/>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127B982C-1BD1-460B-9690-B35144F4046F}"/>
                </a:ext>
              </a:extLst>
            </p:cNvPr>
            <p:cNvCxnSpPr/>
            <p:nvPr/>
          </p:nvCxnSpPr>
          <p:spPr>
            <a:xfrm>
              <a:off x="7337462" y="2676418"/>
              <a:ext cx="0" cy="1505164"/>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直接箭头连接符 9">
              <a:extLst>
                <a:ext uri="{FF2B5EF4-FFF2-40B4-BE49-F238E27FC236}">
                  <a16:creationId xmlns:a16="http://schemas.microsoft.com/office/drawing/2014/main" id="{580F4786-0C0F-4931-B90E-59551069D141}"/>
                </a:ext>
              </a:extLst>
            </p:cNvPr>
            <p:cNvCxnSpPr>
              <a:cxnSpLocks/>
            </p:cNvCxnSpPr>
            <p:nvPr/>
          </p:nvCxnSpPr>
          <p:spPr>
            <a:xfrm>
              <a:off x="3929865" y="2994379"/>
              <a:ext cx="2227781" cy="26429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3140D608-8413-451F-A714-E23BF4D7B48E}"/>
                </a:ext>
              </a:extLst>
            </p:cNvPr>
            <p:cNvCxnSpPr>
              <a:cxnSpLocks/>
            </p:cNvCxnSpPr>
            <p:nvPr/>
          </p:nvCxnSpPr>
          <p:spPr>
            <a:xfrm>
              <a:off x="3909318" y="2980770"/>
              <a:ext cx="3428144" cy="24184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 name="文本框 11">
              <a:extLst>
                <a:ext uri="{FF2B5EF4-FFF2-40B4-BE49-F238E27FC236}">
                  <a16:creationId xmlns:a16="http://schemas.microsoft.com/office/drawing/2014/main" id="{5B65ED00-B775-42A4-969E-93FA767EC63B}"/>
                </a:ext>
              </a:extLst>
            </p:cNvPr>
            <p:cNvSpPr txBox="1"/>
            <p:nvPr/>
          </p:nvSpPr>
          <p:spPr>
            <a:xfrm>
              <a:off x="5101546" y="2699949"/>
              <a:ext cx="1277415" cy="347810"/>
            </a:xfrm>
            <a:prstGeom prst="rect">
              <a:avLst/>
            </a:prstGeom>
            <a:noFill/>
          </p:spPr>
          <p:txBody>
            <a:bodyPr wrap="square" rtlCol="0">
              <a:spAutoFit/>
            </a:bodyPr>
            <a:lstStyle/>
            <a:p>
              <a:r>
                <a:rPr lang="en-US" altLang="zh-CN" sz="2400" dirty="0"/>
                <a:t>Prepare 9:00</a:t>
              </a:r>
              <a:endParaRPr lang="zh-CN" altLang="en-US" sz="2400" dirty="0"/>
            </a:p>
          </p:txBody>
        </p:sp>
        <p:cxnSp>
          <p:nvCxnSpPr>
            <p:cNvPr id="13" name="直接箭头连接符 12">
              <a:extLst>
                <a:ext uri="{FF2B5EF4-FFF2-40B4-BE49-F238E27FC236}">
                  <a16:creationId xmlns:a16="http://schemas.microsoft.com/office/drawing/2014/main" id="{08137305-B642-4F56-9959-9812E1F78CA5}"/>
                </a:ext>
              </a:extLst>
            </p:cNvPr>
            <p:cNvCxnSpPr>
              <a:cxnSpLocks/>
            </p:cNvCxnSpPr>
            <p:nvPr/>
          </p:nvCxnSpPr>
          <p:spPr>
            <a:xfrm flipH="1">
              <a:off x="3957273" y="3301647"/>
              <a:ext cx="2200374" cy="26578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接箭头连接符 13">
              <a:extLst>
                <a:ext uri="{FF2B5EF4-FFF2-40B4-BE49-F238E27FC236}">
                  <a16:creationId xmlns:a16="http://schemas.microsoft.com/office/drawing/2014/main" id="{9FDE9116-A041-48D6-A232-4C14DD5B4752}"/>
                </a:ext>
              </a:extLst>
            </p:cNvPr>
            <p:cNvCxnSpPr>
              <a:cxnSpLocks/>
            </p:cNvCxnSpPr>
            <p:nvPr/>
          </p:nvCxnSpPr>
          <p:spPr>
            <a:xfrm flipH="1">
              <a:off x="3950413" y="3303680"/>
              <a:ext cx="3387050" cy="37767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0252112F-50D0-434E-9400-70B4655ECB2D}"/>
                </a:ext>
              </a:extLst>
            </p:cNvPr>
            <p:cNvSpPr txBox="1"/>
            <p:nvPr/>
          </p:nvSpPr>
          <p:spPr>
            <a:xfrm>
              <a:off x="5427766" y="3417968"/>
              <a:ext cx="1277415" cy="347810"/>
            </a:xfrm>
            <a:prstGeom prst="rect">
              <a:avLst/>
            </a:prstGeom>
            <a:noFill/>
          </p:spPr>
          <p:txBody>
            <a:bodyPr wrap="square" rtlCol="0">
              <a:spAutoFit/>
            </a:bodyPr>
            <a:lstStyle/>
            <a:p>
              <a:r>
                <a:rPr lang="en-US" altLang="zh-CN" sz="2400" dirty="0"/>
                <a:t>ACK 9:00</a:t>
              </a:r>
              <a:endParaRPr lang="zh-CN" altLang="en-US" sz="2400" dirty="0"/>
            </a:p>
          </p:txBody>
        </p:sp>
        <p:cxnSp>
          <p:nvCxnSpPr>
            <p:cNvPr id="16" name="直接连接符 15">
              <a:extLst>
                <a:ext uri="{FF2B5EF4-FFF2-40B4-BE49-F238E27FC236}">
                  <a16:creationId xmlns:a16="http://schemas.microsoft.com/office/drawing/2014/main" id="{F689495E-3328-4595-BFB2-D8376FEA5B19}"/>
                </a:ext>
              </a:extLst>
            </p:cNvPr>
            <p:cNvCxnSpPr/>
            <p:nvPr/>
          </p:nvCxnSpPr>
          <p:spPr>
            <a:xfrm>
              <a:off x="4993667" y="2684931"/>
              <a:ext cx="0" cy="1505164"/>
            </a:xfrm>
            <a:prstGeom prst="line">
              <a:avLst/>
            </a:prstGeom>
            <a:ln w="28575"/>
          </p:spPr>
          <p:style>
            <a:lnRef idx="1">
              <a:schemeClr val="dk1"/>
            </a:lnRef>
            <a:fillRef idx="0">
              <a:schemeClr val="dk1"/>
            </a:fillRef>
            <a:effectRef idx="0">
              <a:schemeClr val="dk1"/>
            </a:effectRef>
            <a:fontRef idx="minor">
              <a:schemeClr val="tx1"/>
            </a:fontRef>
          </p:style>
        </p:cxnSp>
        <p:sp>
          <p:nvSpPr>
            <p:cNvPr id="17" name="文本框 16">
              <a:extLst>
                <a:ext uri="{FF2B5EF4-FFF2-40B4-BE49-F238E27FC236}">
                  <a16:creationId xmlns:a16="http://schemas.microsoft.com/office/drawing/2014/main" id="{B1010518-401A-4E61-BCB7-5F6760C52802}"/>
                </a:ext>
              </a:extLst>
            </p:cNvPr>
            <p:cNvSpPr txBox="1"/>
            <p:nvPr/>
          </p:nvSpPr>
          <p:spPr>
            <a:xfrm>
              <a:off x="4582701" y="2315599"/>
              <a:ext cx="1351051" cy="347810"/>
            </a:xfrm>
            <a:prstGeom prst="rect">
              <a:avLst/>
            </a:prstGeom>
            <a:noFill/>
          </p:spPr>
          <p:txBody>
            <a:bodyPr wrap="square" rtlCol="0">
              <a:spAutoFit/>
            </a:bodyPr>
            <a:lstStyle/>
            <a:p>
              <a:r>
                <a:rPr lang="en-US" altLang="zh-CN" sz="2400" dirty="0"/>
                <a:t>Switch</a:t>
              </a:r>
              <a:endParaRPr lang="zh-CN" altLang="en-US" sz="2400" dirty="0"/>
            </a:p>
          </p:txBody>
        </p:sp>
        <p:cxnSp>
          <p:nvCxnSpPr>
            <p:cNvPr id="18" name="直接箭头连接符 17">
              <a:extLst>
                <a:ext uri="{FF2B5EF4-FFF2-40B4-BE49-F238E27FC236}">
                  <a16:creationId xmlns:a16="http://schemas.microsoft.com/office/drawing/2014/main" id="{1096D350-C01A-4116-9EA8-F54A525EA8D3}"/>
                </a:ext>
              </a:extLst>
            </p:cNvPr>
            <p:cNvCxnSpPr/>
            <p:nvPr/>
          </p:nvCxnSpPr>
          <p:spPr>
            <a:xfrm>
              <a:off x="3929864" y="3751755"/>
              <a:ext cx="1063803" cy="79431"/>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7145B124-6DAF-4452-AC97-233C2CF70879}"/>
                </a:ext>
              </a:extLst>
            </p:cNvPr>
            <p:cNvSpPr txBox="1"/>
            <p:nvPr/>
          </p:nvSpPr>
          <p:spPr>
            <a:xfrm>
              <a:off x="3980811" y="3818333"/>
              <a:ext cx="1277415" cy="347810"/>
            </a:xfrm>
            <a:prstGeom prst="rect">
              <a:avLst/>
            </a:prstGeom>
            <a:noFill/>
          </p:spPr>
          <p:txBody>
            <a:bodyPr wrap="square" rtlCol="0">
              <a:spAutoFit/>
            </a:bodyPr>
            <a:lstStyle/>
            <a:p>
              <a:r>
                <a:rPr lang="en-US" altLang="zh-CN" sz="2400" dirty="0">
                  <a:solidFill>
                    <a:srgbClr val="C00000"/>
                  </a:solidFill>
                </a:rPr>
                <a:t>Commit 9:00</a:t>
              </a:r>
              <a:endParaRPr lang="zh-CN" altLang="en-US" sz="2400" dirty="0">
                <a:solidFill>
                  <a:srgbClr val="C00000"/>
                </a:solidFill>
              </a:endParaRPr>
            </a:p>
          </p:txBody>
        </p:sp>
        <p:cxnSp>
          <p:nvCxnSpPr>
            <p:cNvPr id="20" name="直接箭头连接符 19">
              <a:extLst>
                <a:ext uri="{FF2B5EF4-FFF2-40B4-BE49-F238E27FC236}">
                  <a16:creationId xmlns:a16="http://schemas.microsoft.com/office/drawing/2014/main" id="{4A6F9720-F2BB-46C3-8B56-F514FF5B3A58}"/>
                </a:ext>
              </a:extLst>
            </p:cNvPr>
            <p:cNvCxnSpPr>
              <a:cxnSpLocks/>
            </p:cNvCxnSpPr>
            <p:nvPr/>
          </p:nvCxnSpPr>
          <p:spPr>
            <a:xfrm>
              <a:off x="5005655" y="3847694"/>
              <a:ext cx="1151991" cy="22437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EAEE70EE-8477-4431-BCC6-67ED72531E94}"/>
                </a:ext>
              </a:extLst>
            </p:cNvPr>
            <p:cNvCxnSpPr>
              <a:cxnSpLocks/>
            </p:cNvCxnSpPr>
            <p:nvPr/>
          </p:nvCxnSpPr>
          <p:spPr>
            <a:xfrm>
              <a:off x="5005655" y="3842955"/>
              <a:ext cx="2331807" cy="20912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tmp5D90">
            <a:hlinkClick r:id="" action="ppaction://media"/>
            <a:extLst>
              <a:ext uri="{FF2B5EF4-FFF2-40B4-BE49-F238E27FC236}">
                <a16:creationId xmlns:a16="http://schemas.microsoft.com/office/drawing/2014/main" id="{256615A7-4528-46E0-B9F2-CF9B4EAA61B1}"/>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7.0725"/>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076993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5"/>
                                        </p:tgtEl>
                                      </p:cBhvr>
                                    </p:cmd>
                                  </p:childTnLst>
                                </p:cTn>
                              </p:par>
                            </p:childTnLst>
                          </p:cTn>
                        </p:par>
                      </p:childTnLst>
                    </p:cTn>
                  </p:par>
                </p:childTnLst>
              </p:cTn>
              <p:nextCondLst>
                <p:cond evt="onClick" delay="0">
                  <p:tgtEl>
                    <p:spTgt spid="25"/>
                  </p:tgtEl>
                </p:cond>
              </p:nextCondLst>
            </p:seq>
            <p:video>
              <p:cMediaNode vol="80000">
                <p:cTn id="7" fill="hold" display="0">
                  <p:stCondLst>
                    <p:cond delay="indefinite"/>
                  </p:stCondLst>
                </p:cTn>
                <p:tgtEl>
                  <p:spTgt spid="2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39D356-DCD0-4909-8074-A0813C269EDB}"/>
              </a:ext>
            </a:extLst>
          </p:cNvPr>
          <p:cNvSpPr>
            <a:spLocks noGrp="1"/>
          </p:cNvSpPr>
          <p:nvPr>
            <p:ph type="title"/>
          </p:nvPr>
        </p:nvSpPr>
        <p:spPr/>
        <p:txBody>
          <a:bodyPr/>
          <a:lstStyle/>
          <a:p>
            <a:r>
              <a:rPr lang="en-US" altLang="zh-CN" dirty="0"/>
              <a:t>Reliable 1Pipe: Packet Loss Handling</a:t>
            </a:r>
            <a:endParaRPr lang="zh-CN" altLang="en-US" dirty="0"/>
          </a:p>
        </p:txBody>
      </p:sp>
      <p:sp>
        <p:nvSpPr>
          <p:cNvPr id="3" name="内容占位符 2">
            <a:extLst>
              <a:ext uri="{FF2B5EF4-FFF2-40B4-BE49-F238E27FC236}">
                <a16:creationId xmlns:a16="http://schemas.microsoft.com/office/drawing/2014/main" id="{EF5F0672-E4D8-428E-BDF4-C4F9CDD60E00}"/>
              </a:ext>
            </a:extLst>
          </p:cNvPr>
          <p:cNvSpPr>
            <a:spLocks noGrp="1"/>
          </p:cNvSpPr>
          <p:nvPr>
            <p:ph idx="1"/>
          </p:nvPr>
        </p:nvSpPr>
        <p:spPr>
          <a:xfrm>
            <a:off x="488879" y="5396319"/>
            <a:ext cx="11069548" cy="1316530"/>
          </a:xfrm>
        </p:spPr>
        <p:txBody>
          <a:bodyPr>
            <a:normAutofit/>
          </a:bodyPr>
          <a:lstStyle/>
          <a:p>
            <a:r>
              <a:rPr lang="en-US" altLang="zh-CN" sz="2400" dirty="0"/>
              <a:t>Lost Prepare and ACK messages are retransmitted end-to-end.</a:t>
            </a:r>
          </a:p>
          <a:p>
            <a:r>
              <a:rPr lang="en-US" altLang="zh-CN" sz="2400" dirty="0"/>
              <a:t>Lost Commit messages are retransmitted hop-by-hop (notice the monotonicity of commit timestamp).</a:t>
            </a:r>
            <a:endParaRPr lang="zh-CN" altLang="en-US" sz="2400" dirty="0"/>
          </a:p>
        </p:txBody>
      </p:sp>
      <p:cxnSp>
        <p:nvCxnSpPr>
          <p:cNvPr id="5" name="直接连接符 4">
            <a:extLst>
              <a:ext uri="{FF2B5EF4-FFF2-40B4-BE49-F238E27FC236}">
                <a16:creationId xmlns:a16="http://schemas.microsoft.com/office/drawing/2014/main" id="{162B4C41-EBAD-446D-A6BF-A013D2E6E4D2}"/>
              </a:ext>
            </a:extLst>
          </p:cNvPr>
          <p:cNvCxnSpPr>
            <a:cxnSpLocks/>
          </p:cNvCxnSpPr>
          <p:nvPr/>
        </p:nvCxnSpPr>
        <p:spPr>
          <a:xfrm>
            <a:off x="2576177" y="1995988"/>
            <a:ext cx="0" cy="3361988"/>
          </a:xfrm>
          <a:prstGeom prst="line">
            <a:avLst/>
          </a:prstGeom>
          <a:ln w="28575"/>
        </p:spPr>
        <p:style>
          <a:lnRef idx="1">
            <a:schemeClr val="dk1"/>
          </a:lnRef>
          <a:fillRef idx="0">
            <a:schemeClr val="dk1"/>
          </a:fillRef>
          <a:effectRef idx="0">
            <a:schemeClr val="dk1"/>
          </a:effectRef>
          <a:fontRef idx="minor">
            <a:schemeClr val="tx1"/>
          </a:fontRef>
        </p:style>
      </p:cxnSp>
      <p:sp>
        <p:nvSpPr>
          <p:cNvPr id="6" name="文本框 5">
            <a:extLst>
              <a:ext uri="{FF2B5EF4-FFF2-40B4-BE49-F238E27FC236}">
                <a16:creationId xmlns:a16="http://schemas.microsoft.com/office/drawing/2014/main" id="{040C47E1-A042-49F4-BBA3-90FA8ADCE0AF}"/>
              </a:ext>
            </a:extLst>
          </p:cNvPr>
          <p:cNvSpPr txBox="1"/>
          <p:nvPr/>
        </p:nvSpPr>
        <p:spPr>
          <a:xfrm>
            <a:off x="1849348" y="1505756"/>
            <a:ext cx="2389450" cy="461665"/>
          </a:xfrm>
          <a:prstGeom prst="rect">
            <a:avLst/>
          </a:prstGeom>
          <a:noFill/>
        </p:spPr>
        <p:txBody>
          <a:bodyPr wrap="square" rtlCol="0">
            <a:spAutoFit/>
          </a:bodyPr>
          <a:lstStyle/>
          <a:p>
            <a:r>
              <a:rPr lang="en-US" altLang="zh-CN" sz="2400" dirty="0"/>
              <a:t>Sender</a:t>
            </a:r>
            <a:endParaRPr lang="zh-CN" altLang="en-US" sz="2400" dirty="0"/>
          </a:p>
        </p:txBody>
      </p:sp>
      <p:sp>
        <p:nvSpPr>
          <p:cNvPr id="7" name="文本框 6">
            <a:extLst>
              <a:ext uri="{FF2B5EF4-FFF2-40B4-BE49-F238E27FC236}">
                <a16:creationId xmlns:a16="http://schemas.microsoft.com/office/drawing/2014/main" id="{1BCF90DF-B215-4E46-812C-87E723044799}"/>
              </a:ext>
            </a:extLst>
          </p:cNvPr>
          <p:cNvSpPr txBox="1"/>
          <p:nvPr/>
        </p:nvSpPr>
        <p:spPr>
          <a:xfrm>
            <a:off x="5447156" y="1505756"/>
            <a:ext cx="2389450" cy="461665"/>
          </a:xfrm>
          <a:prstGeom prst="rect">
            <a:avLst/>
          </a:prstGeom>
          <a:noFill/>
        </p:spPr>
        <p:txBody>
          <a:bodyPr wrap="square" rtlCol="0">
            <a:spAutoFit/>
          </a:bodyPr>
          <a:lstStyle/>
          <a:p>
            <a:r>
              <a:rPr lang="en-US" altLang="zh-CN" sz="2400" dirty="0"/>
              <a:t>Receiver 1</a:t>
            </a:r>
            <a:endParaRPr lang="zh-CN" altLang="en-US" sz="2400" dirty="0"/>
          </a:p>
        </p:txBody>
      </p:sp>
      <p:sp>
        <p:nvSpPr>
          <p:cNvPr id="8" name="文本框 7">
            <a:extLst>
              <a:ext uri="{FF2B5EF4-FFF2-40B4-BE49-F238E27FC236}">
                <a16:creationId xmlns:a16="http://schemas.microsoft.com/office/drawing/2014/main" id="{5F178F0B-F6A5-4F3B-983C-D61829D8EEEA}"/>
              </a:ext>
            </a:extLst>
          </p:cNvPr>
          <p:cNvSpPr txBox="1"/>
          <p:nvPr/>
        </p:nvSpPr>
        <p:spPr>
          <a:xfrm>
            <a:off x="7586757" y="1505756"/>
            <a:ext cx="2389450" cy="461665"/>
          </a:xfrm>
          <a:prstGeom prst="rect">
            <a:avLst/>
          </a:prstGeom>
          <a:noFill/>
        </p:spPr>
        <p:txBody>
          <a:bodyPr wrap="square" rtlCol="0">
            <a:spAutoFit/>
          </a:bodyPr>
          <a:lstStyle/>
          <a:p>
            <a:r>
              <a:rPr lang="en-US" altLang="zh-CN" sz="2400" dirty="0"/>
              <a:t>Receiver 2</a:t>
            </a:r>
            <a:endParaRPr lang="zh-CN" altLang="en-US" sz="2400" dirty="0"/>
          </a:p>
        </p:txBody>
      </p:sp>
      <p:cxnSp>
        <p:nvCxnSpPr>
          <p:cNvPr id="9" name="直接连接符 8">
            <a:extLst>
              <a:ext uri="{FF2B5EF4-FFF2-40B4-BE49-F238E27FC236}">
                <a16:creationId xmlns:a16="http://schemas.microsoft.com/office/drawing/2014/main" id="{5345214B-0442-4221-AAFA-E70DFFDA49EF}"/>
              </a:ext>
            </a:extLst>
          </p:cNvPr>
          <p:cNvCxnSpPr>
            <a:cxnSpLocks/>
          </p:cNvCxnSpPr>
          <p:nvPr/>
        </p:nvCxnSpPr>
        <p:spPr>
          <a:xfrm>
            <a:off x="6516201" y="1995988"/>
            <a:ext cx="0" cy="3413359"/>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3D957E31-92BE-4675-892B-82E86811FE06}"/>
              </a:ext>
            </a:extLst>
          </p:cNvPr>
          <p:cNvCxnSpPr>
            <a:cxnSpLocks/>
          </p:cNvCxnSpPr>
          <p:nvPr/>
        </p:nvCxnSpPr>
        <p:spPr>
          <a:xfrm>
            <a:off x="8602806" y="1995988"/>
            <a:ext cx="0" cy="3413359"/>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6FBDEBAB-691F-4812-8D82-54C6DBA3EA48}"/>
              </a:ext>
            </a:extLst>
          </p:cNvPr>
          <p:cNvCxnSpPr>
            <a:cxnSpLocks/>
          </p:cNvCxnSpPr>
          <p:nvPr/>
        </p:nvCxnSpPr>
        <p:spPr>
          <a:xfrm>
            <a:off x="2576177" y="2418033"/>
            <a:ext cx="3940023" cy="35080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2" name="直接箭头连接符 11">
            <a:extLst>
              <a:ext uri="{FF2B5EF4-FFF2-40B4-BE49-F238E27FC236}">
                <a16:creationId xmlns:a16="http://schemas.microsoft.com/office/drawing/2014/main" id="{C81C6811-1D83-4FF6-BDD3-96D46D19CFAA}"/>
              </a:ext>
            </a:extLst>
          </p:cNvPr>
          <p:cNvCxnSpPr>
            <a:cxnSpLocks/>
          </p:cNvCxnSpPr>
          <p:nvPr/>
        </p:nvCxnSpPr>
        <p:spPr>
          <a:xfrm>
            <a:off x="2539838" y="2399969"/>
            <a:ext cx="6062968" cy="3210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B9877957-4E3F-4021-945A-C02FFFD455A9}"/>
              </a:ext>
            </a:extLst>
          </p:cNvPr>
          <p:cNvSpPr txBox="1"/>
          <p:nvPr/>
        </p:nvSpPr>
        <p:spPr>
          <a:xfrm>
            <a:off x="4648396" y="2027222"/>
            <a:ext cx="2259219" cy="461665"/>
          </a:xfrm>
          <a:prstGeom prst="rect">
            <a:avLst/>
          </a:prstGeom>
          <a:noFill/>
        </p:spPr>
        <p:txBody>
          <a:bodyPr wrap="square" rtlCol="0">
            <a:spAutoFit/>
          </a:bodyPr>
          <a:lstStyle/>
          <a:p>
            <a:r>
              <a:rPr lang="en-US" altLang="zh-CN" sz="2400" dirty="0"/>
              <a:t>Prepare 9:00</a:t>
            </a:r>
            <a:endParaRPr lang="zh-CN" altLang="en-US" sz="2400" dirty="0"/>
          </a:p>
        </p:txBody>
      </p:sp>
      <p:cxnSp>
        <p:nvCxnSpPr>
          <p:cNvPr id="14" name="直接箭头连接符 13">
            <a:extLst>
              <a:ext uri="{FF2B5EF4-FFF2-40B4-BE49-F238E27FC236}">
                <a16:creationId xmlns:a16="http://schemas.microsoft.com/office/drawing/2014/main" id="{142CF673-6C04-4303-86CB-B61E67AFFBF7}"/>
              </a:ext>
            </a:extLst>
          </p:cNvPr>
          <p:cNvCxnSpPr>
            <a:cxnSpLocks/>
          </p:cNvCxnSpPr>
          <p:nvPr/>
        </p:nvCxnSpPr>
        <p:spPr>
          <a:xfrm flipH="1">
            <a:off x="2624650" y="2825884"/>
            <a:ext cx="3891551" cy="35279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05FBB55C-D0EB-4E25-8609-A1461FD4C583}"/>
              </a:ext>
            </a:extLst>
          </p:cNvPr>
          <p:cNvCxnSpPr>
            <a:cxnSpLocks/>
          </p:cNvCxnSpPr>
          <p:nvPr/>
        </p:nvCxnSpPr>
        <p:spPr>
          <a:xfrm flipH="1">
            <a:off x="6832315" y="2828582"/>
            <a:ext cx="1770493" cy="16634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EB0F917D-B841-49EF-94D8-CCAD8E549EF4}"/>
              </a:ext>
            </a:extLst>
          </p:cNvPr>
          <p:cNvSpPr txBox="1"/>
          <p:nvPr/>
        </p:nvSpPr>
        <p:spPr>
          <a:xfrm>
            <a:off x="4966390" y="2855858"/>
            <a:ext cx="2259219" cy="461665"/>
          </a:xfrm>
          <a:prstGeom prst="rect">
            <a:avLst/>
          </a:prstGeom>
          <a:noFill/>
        </p:spPr>
        <p:txBody>
          <a:bodyPr wrap="square" rtlCol="0">
            <a:spAutoFit/>
          </a:bodyPr>
          <a:lstStyle/>
          <a:p>
            <a:r>
              <a:rPr lang="en-US" altLang="zh-CN" sz="2400" dirty="0"/>
              <a:t>ACK 9:00</a:t>
            </a:r>
            <a:endParaRPr lang="zh-CN" altLang="en-US" sz="2400" dirty="0"/>
          </a:p>
        </p:txBody>
      </p:sp>
      <p:cxnSp>
        <p:nvCxnSpPr>
          <p:cNvPr id="17" name="直接连接符 16">
            <a:extLst>
              <a:ext uri="{FF2B5EF4-FFF2-40B4-BE49-F238E27FC236}">
                <a16:creationId xmlns:a16="http://schemas.microsoft.com/office/drawing/2014/main" id="{09E4934A-EA33-408C-9220-36487CDEEE3B}"/>
              </a:ext>
            </a:extLst>
          </p:cNvPr>
          <p:cNvCxnSpPr>
            <a:cxnSpLocks/>
          </p:cNvCxnSpPr>
          <p:nvPr/>
        </p:nvCxnSpPr>
        <p:spPr>
          <a:xfrm>
            <a:off x="4457602" y="2007288"/>
            <a:ext cx="0" cy="3350688"/>
          </a:xfrm>
          <a:prstGeom prst="line">
            <a:avLst/>
          </a:prstGeom>
          <a:ln w="28575"/>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DAFE9DAD-8CFB-4922-8478-AABD7BBEEF15}"/>
              </a:ext>
            </a:extLst>
          </p:cNvPr>
          <p:cNvSpPr txBox="1"/>
          <p:nvPr/>
        </p:nvSpPr>
        <p:spPr>
          <a:xfrm>
            <a:off x="3730774" y="1517056"/>
            <a:ext cx="2389450" cy="461665"/>
          </a:xfrm>
          <a:prstGeom prst="rect">
            <a:avLst/>
          </a:prstGeom>
          <a:noFill/>
        </p:spPr>
        <p:txBody>
          <a:bodyPr wrap="square" rtlCol="0">
            <a:spAutoFit/>
          </a:bodyPr>
          <a:lstStyle/>
          <a:p>
            <a:r>
              <a:rPr lang="en-US" altLang="zh-CN" sz="2400" dirty="0"/>
              <a:t>Switch</a:t>
            </a:r>
            <a:endParaRPr lang="zh-CN" altLang="en-US" sz="2400" dirty="0"/>
          </a:p>
        </p:txBody>
      </p:sp>
      <p:cxnSp>
        <p:nvCxnSpPr>
          <p:cNvPr id="19" name="直接箭头连接符 18">
            <a:extLst>
              <a:ext uri="{FF2B5EF4-FFF2-40B4-BE49-F238E27FC236}">
                <a16:creationId xmlns:a16="http://schemas.microsoft.com/office/drawing/2014/main" id="{BA1AB7C5-4E13-4CEB-8798-3DEEF0EBA6FB}"/>
              </a:ext>
            </a:extLst>
          </p:cNvPr>
          <p:cNvCxnSpPr>
            <a:cxnSpLocks/>
          </p:cNvCxnSpPr>
          <p:nvPr/>
        </p:nvCxnSpPr>
        <p:spPr>
          <a:xfrm>
            <a:off x="2576175" y="4219585"/>
            <a:ext cx="1713357" cy="10251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F0401AC0-87EC-4933-8469-BBD399EF1808}"/>
              </a:ext>
            </a:extLst>
          </p:cNvPr>
          <p:cNvSpPr txBox="1"/>
          <p:nvPr/>
        </p:nvSpPr>
        <p:spPr>
          <a:xfrm>
            <a:off x="2666279" y="4307957"/>
            <a:ext cx="2259219" cy="461665"/>
          </a:xfrm>
          <a:prstGeom prst="rect">
            <a:avLst/>
          </a:prstGeom>
          <a:noFill/>
        </p:spPr>
        <p:txBody>
          <a:bodyPr wrap="square" rtlCol="0">
            <a:spAutoFit/>
          </a:bodyPr>
          <a:lstStyle/>
          <a:p>
            <a:r>
              <a:rPr lang="en-US" altLang="zh-CN" sz="2400" dirty="0">
                <a:solidFill>
                  <a:srgbClr val="C00000"/>
                </a:solidFill>
              </a:rPr>
              <a:t>Commit 9:00</a:t>
            </a:r>
            <a:endParaRPr lang="zh-CN" altLang="en-US" sz="2400" dirty="0">
              <a:solidFill>
                <a:srgbClr val="C00000"/>
              </a:solidFill>
            </a:endParaRPr>
          </a:p>
        </p:txBody>
      </p:sp>
      <p:cxnSp>
        <p:nvCxnSpPr>
          <p:cNvPr id="21" name="直接箭头连接符 20">
            <a:extLst>
              <a:ext uri="{FF2B5EF4-FFF2-40B4-BE49-F238E27FC236}">
                <a16:creationId xmlns:a16="http://schemas.microsoft.com/office/drawing/2014/main" id="{097B3079-A74F-4449-9A73-18DAC84608A1}"/>
              </a:ext>
            </a:extLst>
          </p:cNvPr>
          <p:cNvCxnSpPr>
            <a:cxnSpLocks/>
          </p:cNvCxnSpPr>
          <p:nvPr/>
        </p:nvCxnSpPr>
        <p:spPr>
          <a:xfrm>
            <a:off x="4478804" y="4891453"/>
            <a:ext cx="2037395" cy="29782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B6D04EEB-6834-4B8A-A00E-BFC7542E0C10}"/>
              </a:ext>
            </a:extLst>
          </p:cNvPr>
          <p:cNvCxnSpPr>
            <a:cxnSpLocks/>
          </p:cNvCxnSpPr>
          <p:nvPr/>
        </p:nvCxnSpPr>
        <p:spPr>
          <a:xfrm>
            <a:off x="4478804" y="4885163"/>
            <a:ext cx="4124002" cy="27758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26F6FF78-25CF-4696-BAB9-E865675C576F}"/>
              </a:ext>
            </a:extLst>
          </p:cNvPr>
          <p:cNvCxnSpPr/>
          <p:nvPr/>
        </p:nvCxnSpPr>
        <p:spPr>
          <a:xfrm>
            <a:off x="6898687" y="2746732"/>
            <a:ext cx="353268" cy="46710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5240AC2D-A204-4480-8E68-136CFFCA5530}"/>
              </a:ext>
            </a:extLst>
          </p:cNvPr>
          <p:cNvCxnSpPr>
            <a:cxnSpLocks/>
          </p:cNvCxnSpPr>
          <p:nvPr/>
        </p:nvCxnSpPr>
        <p:spPr>
          <a:xfrm flipV="1">
            <a:off x="6922967" y="2746253"/>
            <a:ext cx="291837" cy="467579"/>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5774F61C-62F8-432C-B29B-15CE282DCD7D}"/>
              </a:ext>
            </a:extLst>
          </p:cNvPr>
          <p:cNvCxnSpPr>
            <a:cxnSpLocks/>
          </p:cNvCxnSpPr>
          <p:nvPr/>
        </p:nvCxnSpPr>
        <p:spPr>
          <a:xfrm>
            <a:off x="2539837" y="3513124"/>
            <a:ext cx="6062968" cy="3210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1933AF39-97FC-4A74-AED8-AC0933F8B9E0}"/>
              </a:ext>
            </a:extLst>
          </p:cNvPr>
          <p:cNvCxnSpPr>
            <a:cxnSpLocks/>
          </p:cNvCxnSpPr>
          <p:nvPr/>
        </p:nvCxnSpPr>
        <p:spPr>
          <a:xfrm flipH="1">
            <a:off x="2612517" y="3895820"/>
            <a:ext cx="5990289" cy="283036"/>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8794C247-0A64-4E7F-93A3-3089DEB568C2}"/>
              </a:ext>
            </a:extLst>
          </p:cNvPr>
          <p:cNvSpPr txBox="1"/>
          <p:nvPr/>
        </p:nvSpPr>
        <p:spPr>
          <a:xfrm>
            <a:off x="4648396" y="3257513"/>
            <a:ext cx="4222601" cy="461665"/>
          </a:xfrm>
          <a:prstGeom prst="rect">
            <a:avLst/>
          </a:prstGeom>
          <a:noFill/>
        </p:spPr>
        <p:txBody>
          <a:bodyPr wrap="square" rtlCol="0">
            <a:spAutoFit/>
          </a:bodyPr>
          <a:lstStyle/>
          <a:p>
            <a:r>
              <a:rPr lang="en-US" altLang="zh-CN" sz="2400" dirty="0"/>
              <a:t>Retransmitted Prepare 9:00</a:t>
            </a:r>
            <a:endParaRPr lang="zh-CN" altLang="en-US" sz="2400" dirty="0"/>
          </a:p>
        </p:txBody>
      </p:sp>
      <p:sp>
        <p:nvSpPr>
          <p:cNvPr id="38" name="文本框 37">
            <a:extLst>
              <a:ext uri="{FF2B5EF4-FFF2-40B4-BE49-F238E27FC236}">
                <a16:creationId xmlns:a16="http://schemas.microsoft.com/office/drawing/2014/main" id="{ADF58804-9639-4BD3-B399-10F8120CEC75}"/>
              </a:ext>
            </a:extLst>
          </p:cNvPr>
          <p:cNvSpPr txBox="1"/>
          <p:nvPr/>
        </p:nvSpPr>
        <p:spPr>
          <a:xfrm>
            <a:off x="7268016" y="3904217"/>
            <a:ext cx="2259219" cy="461665"/>
          </a:xfrm>
          <a:prstGeom prst="rect">
            <a:avLst/>
          </a:prstGeom>
          <a:noFill/>
        </p:spPr>
        <p:txBody>
          <a:bodyPr wrap="square" rtlCol="0">
            <a:spAutoFit/>
          </a:bodyPr>
          <a:lstStyle/>
          <a:p>
            <a:r>
              <a:rPr lang="en-US" altLang="zh-CN" sz="2400" dirty="0"/>
              <a:t>ACK 9:00</a:t>
            </a:r>
            <a:endParaRPr lang="zh-CN" altLang="en-US" sz="2400" dirty="0"/>
          </a:p>
        </p:txBody>
      </p:sp>
      <p:sp>
        <p:nvSpPr>
          <p:cNvPr id="39" name="文本框 38">
            <a:extLst>
              <a:ext uri="{FF2B5EF4-FFF2-40B4-BE49-F238E27FC236}">
                <a16:creationId xmlns:a16="http://schemas.microsoft.com/office/drawing/2014/main" id="{871321B7-1557-45D7-A7C3-FAED28EDDADE}"/>
              </a:ext>
            </a:extLst>
          </p:cNvPr>
          <p:cNvSpPr txBox="1"/>
          <p:nvPr/>
        </p:nvSpPr>
        <p:spPr>
          <a:xfrm>
            <a:off x="7287203" y="2840446"/>
            <a:ext cx="2259219" cy="461665"/>
          </a:xfrm>
          <a:prstGeom prst="rect">
            <a:avLst/>
          </a:prstGeom>
          <a:noFill/>
        </p:spPr>
        <p:txBody>
          <a:bodyPr wrap="square" rtlCol="0">
            <a:spAutoFit/>
          </a:bodyPr>
          <a:lstStyle/>
          <a:p>
            <a:r>
              <a:rPr lang="en-US" altLang="zh-CN" sz="2400" dirty="0"/>
              <a:t>ACK 9:00</a:t>
            </a:r>
            <a:endParaRPr lang="zh-CN" altLang="en-US" sz="2400" dirty="0"/>
          </a:p>
        </p:txBody>
      </p:sp>
      <p:cxnSp>
        <p:nvCxnSpPr>
          <p:cNvPr id="41" name="直接箭头连接符 40">
            <a:extLst>
              <a:ext uri="{FF2B5EF4-FFF2-40B4-BE49-F238E27FC236}">
                <a16:creationId xmlns:a16="http://schemas.microsoft.com/office/drawing/2014/main" id="{3953CE33-5221-4676-AFDE-B081AD3656F3}"/>
              </a:ext>
            </a:extLst>
          </p:cNvPr>
          <p:cNvCxnSpPr>
            <a:cxnSpLocks/>
          </p:cNvCxnSpPr>
          <p:nvPr/>
        </p:nvCxnSpPr>
        <p:spPr>
          <a:xfrm>
            <a:off x="2044329" y="3466258"/>
            <a:ext cx="495508" cy="46866"/>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43" name="文本框 42">
            <a:extLst>
              <a:ext uri="{FF2B5EF4-FFF2-40B4-BE49-F238E27FC236}">
                <a16:creationId xmlns:a16="http://schemas.microsoft.com/office/drawing/2014/main" id="{BC9935D4-EA25-4715-8800-E40EE621A49C}"/>
              </a:ext>
            </a:extLst>
          </p:cNvPr>
          <p:cNvSpPr txBox="1"/>
          <p:nvPr/>
        </p:nvSpPr>
        <p:spPr>
          <a:xfrm>
            <a:off x="538046" y="2445923"/>
            <a:ext cx="1769939" cy="1200329"/>
          </a:xfrm>
          <a:prstGeom prst="rect">
            <a:avLst/>
          </a:prstGeom>
          <a:noFill/>
        </p:spPr>
        <p:txBody>
          <a:bodyPr wrap="square" rtlCol="0">
            <a:spAutoFit/>
          </a:bodyPr>
          <a:lstStyle/>
          <a:p>
            <a:r>
              <a:rPr lang="en-US" altLang="zh-CN" dirty="0">
                <a:solidFill>
                  <a:schemeClr val="accent1"/>
                </a:solidFill>
              </a:rPr>
              <a:t>End-to-end loss detection via timeout or duplicate ACK</a:t>
            </a:r>
            <a:endParaRPr lang="zh-CN" altLang="en-US" dirty="0">
              <a:solidFill>
                <a:schemeClr val="accent1"/>
              </a:solidFill>
            </a:endParaRPr>
          </a:p>
        </p:txBody>
      </p:sp>
      <p:cxnSp>
        <p:nvCxnSpPr>
          <p:cNvPr id="48" name="直接箭头连接符 47">
            <a:extLst>
              <a:ext uri="{FF2B5EF4-FFF2-40B4-BE49-F238E27FC236}">
                <a16:creationId xmlns:a16="http://schemas.microsoft.com/office/drawing/2014/main" id="{F98D5D29-C4FB-4069-BDA2-E3256E27F603}"/>
              </a:ext>
            </a:extLst>
          </p:cNvPr>
          <p:cNvCxnSpPr/>
          <p:nvPr/>
        </p:nvCxnSpPr>
        <p:spPr>
          <a:xfrm>
            <a:off x="2594346" y="4782831"/>
            <a:ext cx="1881427" cy="10543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05ABF0E8-C715-45B7-A732-BFD2B8419BB5}"/>
              </a:ext>
            </a:extLst>
          </p:cNvPr>
          <p:cNvSpPr txBox="1"/>
          <p:nvPr/>
        </p:nvSpPr>
        <p:spPr>
          <a:xfrm>
            <a:off x="2671712" y="4898723"/>
            <a:ext cx="2115783" cy="461665"/>
          </a:xfrm>
          <a:prstGeom prst="rect">
            <a:avLst/>
          </a:prstGeom>
          <a:noFill/>
        </p:spPr>
        <p:txBody>
          <a:bodyPr wrap="square" rtlCol="0">
            <a:spAutoFit/>
          </a:bodyPr>
          <a:lstStyle/>
          <a:p>
            <a:r>
              <a:rPr lang="en-US" altLang="zh-CN" sz="2400" dirty="0">
                <a:solidFill>
                  <a:srgbClr val="C00000"/>
                </a:solidFill>
              </a:rPr>
              <a:t>Commit 10:00</a:t>
            </a:r>
            <a:endParaRPr lang="zh-CN" altLang="en-US" sz="2400" dirty="0">
              <a:solidFill>
                <a:srgbClr val="C00000"/>
              </a:solidFill>
            </a:endParaRPr>
          </a:p>
        </p:txBody>
      </p:sp>
      <p:cxnSp>
        <p:nvCxnSpPr>
          <p:cNvPr id="51" name="直接连接符 50">
            <a:extLst>
              <a:ext uri="{FF2B5EF4-FFF2-40B4-BE49-F238E27FC236}">
                <a16:creationId xmlns:a16="http://schemas.microsoft.com/office/drawing/2014/main" id="{5DF05D23-2305-44F2-87BA-989228C53614}"/>
              </a:ext>
            </a:extLst>
          </p:cNvPr>
          <p:cNvCxnSpPr/>
          <p:nvPr/>
        </p:nvCxnSpPr>
        <p:spPr>
          <a:xfrm>
            <a:off x="3883314" y="4091134"/>
            <a:ext cx="353268" cy="46710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52" name="直接连接符 51">
            <a:extLst>
              <a:ext uri="{FF2B5EF4-FFF2-40B4-BE49-F238E27FC236}">
                <a16:creationId xmlns:a16="http://schemas.microsoft.com/office/drawing/2014/main" id="{4EB03000-C33C-40F5-A8F4-F8A21D230DD7}"/>
              </a:ext>
            </a:extLst>
          </p:cNvPr>
          <p:cNvCxnSpPr>
            <a:cxnSpLocks/>
          </p:cNvCxnSpPr>
          <p:nvPr/>
        </p:nvCxnSpPr>
        <p:spPr>
          <a:xfrm flipV="1">
            <a:off x="3907594" y="4090655"/>
            <a:ext cx="291837" cy="467579"/>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54" name="直接箭头连接符 53">
            <a:extLst>
              <a:ext uri="{FF2B5EF4-FFF2-40B4-BE49-F238E27FC236}">
                <a16:creationId xmlns:a16="http://schemas.microsoft.com/office/drawing/2014/main" id="{F6BE583F-7497-4895-8B69-F6423DA2CEDE}"/>
              </a:ext>
            </a:extLst>
          </p:cNvPr>
          <p:cNvCxnSpPr>
            <a:cxnSpLocks/>
          </p:cNvCxnSpPr>
          <p:nvPr/>
        </p:nvCxnSpPr>
        <p:spPr>
          <a:xfrm>
            <a:off x="2066184" y="4742271"/>
            <a:ext cx="495508" cy="46866"/>
          </a:xfrm>
          <a:prstGeom prst="straightConnector1">
            <a:avLst/>
          </a:prstGeom>
          <a:ln w="19050">
            <a:solidFill>
              <a:schemeClr val="accent1"/>
            </a:solidFill>
            <a:tailEnd type="triangle"/>
          </a:ln>
        </p:spPr>
        <p:style>
          <a:lnRef idx="1">
            <a:schemeClr val="dk1"/>
          </a:lnRef>
          <a:fillRef idx="0">
            <a:schemeClr val="dk1"/>
          </a:fillRef>
          <a:effectRef idx="0">
            <a:schemeClr val="dk1"/>
          </a:effectRef>
          <a:fontRef idx="minor">
            <a:schemeClr val="tx1"/>
          </a:fontRef>
        </p:style>
      </p:cxnSp>
      <p:sp>
        <p:nvSpPr>
          <p:cNvPr id="55" name="文本框 54">
            <a:extLst>
              <a:ext uri="{FF2B5EF4-FFF2-40B4-BE49-F238E27FC236}">
                <a16:creationId xmlns:a16="http://schemas.microsoft.com/office/drawing/2014/main" id="{B0E3CE10-0804-4994-807D-DB80A03DC652}"/>
              </a:ext>
            </a:extLst>
          </p:cNvPr>
          <p:cNvSpPr txBox="1"/>
          <p:nvPr/>
        </p:nvSpPr>
        <p:spPr>
          <a:xfrm>
            <a:off x="941040" y="3985941"/>
            <a:ext cx="1498849" cy="923330"/>
          </a:xfrm>
          <a:prstGeom prst="rect">
            <a:avLst/>
          </a:prstGeom>
          <a:noFill/>
        </p:spPr>
        <p:txBody>
          <a:bodyPr wrap="square" rtlCol="0">
            <a:spAutoFit/>
          </a:bodyPr>
          <a:lstStyle/>
          <a:p>
            <a:r>
              <a:rPr lang="en-US" altLang="zh-CN" dirty="0">
                <a:solidFill>
                  <a:schemeClr val="accent1"/>
                </a:solidFill>
              </a:rPr>
              <a:t>Beacon or next commit message</a:t>
            </a:r>
            <a:endParaRPr lang="zh-CN" altLang="en-US" dirty="0">
              <a:solidFill>
                <a:schemeClr val="accent1"/>
              </a:solidFill>
            </a:endParaRPr>
          </a:p>
        </p:txBody>
      </p:sp>
      <p:pic>
        <p:nvPicPr>
          <p:cNvPr id="23" name="tmpE3F1">
            <a:hlinkClick r:id="" action="ppaction://media"/>
            <a:extLst>
              <a:ext uri="{FF2B5EF4-FFF2-40B4-BE49-F238E27FC236}">
                <a16:creationId xmlns:a16="http://schemas.microsoft.com/office/drawing/2014/main" id="{DFA65D24-1777-4FBA-B62B-CC7DB3381DB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1.274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408202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3"/>
                                        </p:tgtEl>
                                      </p:cBhvr>
                                    </p:cmd>
                                  </p:childTnLst>
                                </p:cTn>
                              </p:par>
                            </p:childTnLst>
                          </p:cTn>
                        </p:par>
                      </p:childTnLst>
                    </p:cTn>
                  </p:par>
                </p:childTnLst>
              </p:cTn>
              <p:nextCondLst>
                <p:cond evt="onClick" delay="0">
                  <p:tgtEl>
                    <p:spTgt spid="23"/>
                  </p:tgtEl>
                </p:cond>
              </p:nextCondLst>
            </p:seq>
            <p:video>
              <p:cMediaNode vol="80000">
                <p:cTn id="7" fill="hold" display="0">
                  <p:stCondLst>
                    <p:cond delay="indefinite"/>
                  </p:stCondLst>
                </p:cTn>
                <p:tgtEl>
                  <p:spTgt spid="2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FBA7CE-3151-41D2-9350-0ACEAFB73CDE}"/>
              </a:ext>
            </a:extLst>
          </p:cNvPr>
          <p:cNvSpPr>
            <a:spLocks noGrp="1"/>
          </p:cNvSpPr>
          <p:nvPr>
            <p:ph type="title"/>
          </p:nvPr>
        </p:nvSpPr>
        <p:spPr>
          <a:xfrm>
            <a:off x="838200" y="349713"/>
            <a:ext cx="10515600" cy="1325563"/>
          </a:xfrm>
        </p:spPr>
        <p:txBody>
          <a:bodyPr/>
          <a:lstStyle/>
          <a:p>
            <a:r>
              <a:rPr lang="en-US" altLang="zh-CN" dirty="0"/>
              <a:t>Failure Recovery of Hosts and Switches</a:t>
            </a:r>
            <a:endParaRPr lang="zh-CN" altLang="en-US" dirty="0"/>
          </a:p>
        </p:txBody>
      </p:sp>
      <p:sp>
        <p:nvSpPr>
          <p:cNvPr id="3" name="内容占位符 2">
            <a:extLst>
              <a:ext uri="{FF2B5EF4-FFF2-40B4-BE49-F238E27FC236}">
                <a16:creationId xmlns:a16="http://schemas.microsoft.com/office/drawing/2014/main" id="{85E5F28A-1614-449D-9C9D-001FA016F4D2}"/>
              </a:ext>
            </a:extLst>
          </p:cNvPr>
          <p:cNvSpPr>
            <a:spLocks noGrp="1"/>
          </p:cNvSpPr>
          <p:nvPr>
            <p:ph idx="1"/>
          </p:nvPr>
        </p:nvSpPr>
        <p:spPr>
          <a:xfrm>
            <a:off x="6542552" y="1472678"/>
            <a:ext cx="5548493" cy="5385321"/>
          </a:xfrm>
        </p:spPr>
        <p:txBody>
          <a:bodyPr>
            <a:normAutofit fontScale="77500" lnSpcReduction="20000"/>
          </a:bodyPr>
          <a:lstStyle/>
          <a:p>
            <a:pPr marL="514350" indent="-514350">
              <a:buAutoNum type="arabicPeriod"/>
            </a:pPr>
            <a:r>
              <a:rPr lang="en-US" altLang="zh-CN" b="1" dirty="0"/>
              <a:t>Detect</a:t>
            </a:r>
            <a:r>
              <a:rPr lang="en-US" altLang="zh-CN" dirty="0"/>
              <a:t> failure via beacon timeout, and report to controller.</a:t>
            </a:r>
          </a:p>
          <a:p>
            <a:pPr marL="514350" indent="-514350">
              <a:buAutoNum type="arabicPeriod"/>
            </a:pPr>
            <a:r>
              <a:rPr lang="en-US" altLang="zh-CN" dirty="0"/>
              <a:t>Controller </a:t>
            </a:r>
            <a:r>
              <a:rPr lang="en-US" altLang="zh-CN" b="1" dirty="0"/>
              <a:t>determines</a:t>
            </a:r>
            <a:r>
              <a:rPr lang="en-US" altLang="zh-CN" dirty="0"/>
              <a:t> failed process </a:t>
            </a:r>
            <a:r>
              <a:rPr lang="en-US" altLang="zh-CN" b="1" i="1" dirty="0"/>
              <a:t>P</a:t>
            </a:r>
            <a:r>
              <a:rPr lang="en-US" altLang="zh-CN" dirty="0"/>
              <a:t> and failure timestamp </a:t>
            </a:r>
            <a:r>
              <a:rPr lang="en-US" altLang="zh-CN" b="1" i="1" dirty="0"/>
              <a:t>T</a:t>
            </a:r>
            <a:r>
              <a:rPr lang="en-US" altLang="zh-CN" dirty="0"/>
              <a:t> based on the routing graph.</a:t>
            </a:r>
          </a:p>
          <a:p>
            <a:pPr marL="514350" indent="-514350">
              <a:buAutoNum type="arabicPeriod"/>
            </a:pPr>
            <a:r>
              <a:rPr lang="en-US" altLang="zh-CN" dirty="0"/>
              <a:t>Controller </a:t>
            </a:r>
            <a:r>
              <a:rPr lang="en-US" altLang="zh-CN" b="1" dirty="0"/>
              <a:t>broadcasts</a:t>
            </a:r>
            <a:r>
              <a:rPr lang="en-US" altLang="zh-CN" dirty="0"/>
              <a:t> failure notification.</a:t>
            </a:r>
          </a:p>
          <a:p>
            <a:pPr marL="514350" indent="-514350">
              <a:buAutoNum type="arabicPeriod"/>
            </a:pPr>
            <a:r>
              <a:rPr lang="en-US" altLang="zh-CN" dirty="0"/>
              <a:t>Each process </a:t>
            </a:r>
            <a:r>
              <a:rPr lang="en-US" altLang="zh-CN" b="1" dirty="0"/>
              <a:t>discards</a:t>
            </a:r>
            <a:r>
              <a:rPr lang="en-US" altLang="zh-CN" dirty="0"/>
              <a:t> messages sent from </a:t>
            </a:r>
            <a:r>
              <a:rPr lang="en-US" altLang="zh-CN" b="1" i="1" dirty="0"/>
              <a:t>P</a:t>
            </a:r>
            <a:r>
              <a:rPr lang="en-US" altLang="zh-CN" dirty="0"/>
              <a:t> or to </a:t>
            </a:r>
            <a:r>
              <a:rPr lang="en-US" altLang="zh-CN" b="1" i="1" dirty="0"/>
              <a:t>P</a:t>
            </a:r>
            <a:r>
              <a:rPr lang="en-US" altLang="zh-CN" dirty="0"/>
              <a:t> with timestamp before </a:t>
            </a:r>
            <a:r>
              <a:rPr lang="en-US" altLang="zh-CN" b="1" i="1" dirty="0"/>
              <a:t>T</a:t>
            </a:r>
            <a:r>
              <a:rPr lang="en-US" altLang="zh-CN" dirty="0"/>
              <a:t>.</a:t>
            </a:r>
          </a:p>
          <a:p>
            <a:pPr marL="514350" indent="-514350">
              <a:buAutoNum type="arabicPeriod"/>
            </a:pPr>
            <a:r>
              <a:rPr lang="en-US" altLang="zh-CN" dirty="0"/>
              <a:t>For each discarded message, to achieve atomicity, the sender </a:t>
            </a:r>
            <a:r>
              <a:rPr lang="en-US" altLang="zh-CN" b="1" dirty="0"/>
              <a:t>recalls</a:t>
            </a:r>
            <a:r>
              <a:rPr lang="en-US" altLang="zh-CN" dirty="0"/>
              <a:t> other messages </a:t>
            </a:r>
            <a:r>
              <a:rPr lang="en-US" altLang="zh-CN" b="1" dirty="0"/>
              <a:t>in the same scattering </a:t>
            </a:r>
            <a:r>
              <a:rPr lang="en-US" altLang="zh-CN" dirty="0"/>
              <a:t>from the receiver.</a:t>
            </a:r>
          </a:p>
          <a:p>
            <a:pPr marL="514350" indent="-514350">
              <a:buAutoNum type="arabicPeriod"/>
            </a:pPr>
            <a:r>
              <a:rPr lang="en-US" altLang="zh-CN" dirty="0"/>
              <a:t>Each process executes user-defined </a:t>
            </a:r>
            <a:r>
              <a:rPr lang="en-US" altLang="zh-CN" b="1" dirty="0"/>
              <a:t>callback</a:t>
            </a:r>
            <a:r>
              <a:rPr lang="en-US" altLang="zh-CN" dirty="0"/>
              <a:t> function (e.g., traditional consensus to sync replicas).</a:t>
            </a:r>
          </a:p>
          <a:p>
            <a:pPr marL="514350" indent="-514350">
              <a:buAutoNum type="arabicPeriod"/>
            </a:pPr>
            <a:r>
              <a:rPr lang="en-US" altLang="zh-CN" dirty="0"/>
              <a:t>Controller removes failed process and </a:t>
            </a:r>
            <a:r>
              <a:rPr lang="en-US" altLang="zh-CN" b="1" dirty="0"/>
              <a:t>resumes</a:t>
            </a:r>
            <a:r>
              <a:rPr lang="en-US" altLang="zh-CN" dirty="0"/>
              <a:t> normal operation.</a:t>
            </a:r>
            <a:endParaRPr lang="zh-CN" altLang="en-US" dirty="0"/>
          </a:p>
        </p:txBody>
      </p:sp>
      <p:sp>
        <p:nvSpPr>
          <p:cNvPr id="4" name="椭圆 3">
            <a:extLst>
              <a:ext uri="{FF2B5EF4-FFF2-40B4-BE49-F238E27FC236}">
                <a16:creationId xmlns:a16="http://schemas.microsoft.com/office/drawing/2014/main" id="{D54217AE-844F-43DE-A5C5-8C39A5A85BDA}"/>
              </a:ext>
            </a:extLst>
          </p:cNvPr>
          <p:cNvSpPr/>
          <p:nvPr/>
        </p:nvSpPr>
        <p:spPr>
          <a:xfrm>
            <a:off x="1782507" y="3975847"/>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sp>
        <p:nvSpPr>
          <p:cNvPr id="5" name="矩形 4">
            <a:extLst>
              <a:ext uri="{FF2B5EF4-FFF2-40B4-BE49-F238E27FC236}">
                <a16:creationId xmlns:a16="http://schemas.microsoft.com/office/drawing/2014/main" id="{5B71A454-528E-4892-9052-3A8F6D2C6C2F}"/>
              </a:ext>
            </a:extLst>
          </p:cNvPr>
          <p:cNvSpPr/>
          <p:nvPr/>
        </p:nvSpPr>
        <p:spPr>
          <a:xfrm>
            <a:off x="4261858" y="3841046"/>
            <a:ext cx="1891317" cy="85905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Data Plane Switch</a:t>
            </a:r>
            <a:endParaRPr lang="zh-CN" altLang="en-US" sz="2400" dirty="0"/>
          </a:p>
        </p:txBody>
      </p:sp>
      <p:sp>
        <p:nvSpPr>
          <p:cNvPr id="6" name="椭圆 5">
            <a:extLst>
              <a:ext uri="{FF2B5EF4-FFF2-40B4-BE49-F238E27FC236}">
                <a16:creationId xmlns:a16="http://schemas.microsoft.com/office/drawing/2014/main" id="{C7CBFB88-B98D-44B9-A7C9-E197A1C5AA82}"/>
              </a:ext>
            </a:extLst>
          </p:cNvPr>
          <p:cNvSpPr/>
          <p:nvPr/>
        </p:nvSpPr>
        <p:spPr>
          <a:xfrm>
            <a:off x="1782507" y="2801496"/>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sp>
        <p:nvSpPr>
          <p:cNvPr id="7" name="椭圆 6">
            <a:extLst>
              <a:ext uri="{FF2B5EF4-FFF2-40B4-BE49-F238E27FC236}">
                <a16:creationId xmlns:a16="http://schemas.microsoft.com/office/drawing/2014/main" id="{3606BAC1-A80B-4309-B436-23061FE73EDA}"/>
              </a:ext>
            </a:extLst>
          </p:cNvPr>
          <p:cNvSpPr/>
          <p:nvPr/>
        </p:nvSpPr>
        <p:spPr>
          <a:xfrm>
            <a:off x="1782507" y="4834902"/>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cxnSp>
        <p:nvCxnSpPr>
          <p:cNvPr id="8" name="直接连接符 7">
            <a:extLst>
              <a:ext uri="{FF2B5EF4-FFF2-40B4-BE49-F238E27FC236}">
                <a16:creationId xmlns:a16="http://schemas.microsoft.com/office/drawing/2014/main" id="{7B49075E-4EC3-4F11-A62D-C4681570545E}"/>
              </a:ext>
            </a:extLst>
          </p:cNvPr>
          <p:cNvCxnSpPr>
            <a:cxnSpLocks/>
            <a:stCxn id="6" idx="6"/>
            <a:endCxn id="5" idx="1"/>
          </p:cNvCxnSpPr>
          <p:nvPr/>
        </p:nvCxnSpPr>
        <p:spPr>
          <a:xfrm>
            <a:off x="2930302" y="3096225"/>
            <a:ext cx="1331556" cy="1174351"/>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04EAFFF3-5558-4422-BA18-219B18B892D7}"/>
              </a:ext>
            </a:extLst>
          </p:cNvPr>
          <p:cNvCxnSpPr>
            <a:cxnSpLocks/>
            <a:stCxn id="4" idx="6"/>
            <a:endCxn id="5" idx="1"/>
          </p:cNvCxnSpPr>
          <p:nvPr/>
        </p:nvCxnSpPr>
        <p:spPr>
          <a:xfrm>
            <a:off x="2930302" y="4270575"/>
            <a:ext cx="1331556" cy="0"/>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58CE5FEE-8240-4AF0-838F-68E4C3536130}"/>
              </a:ext>
            </a:extLst>
          </p:cNvPr>
          <p:cNvCxnSpPr>
            <a:cxnSpLocks/>
            <a:stCxn id="7" idx="6"/>
            <a:endCxn id="5" idx="1"/>
          </p:cNvCxnSpPr>
          <p:nvPr/>
        </p:nvCxnSpPr>
        <p:spPr>
          <a:xfrm flipV="1">
            <a:off x="2930302" y="4270575"/>
            <a:ext cx="1331556" cy="859056"/>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直接连接符 10">
            <a:extLst>
              <a:ext uri="{FF2B5EF4-FFF2-40B4-BE49-F238E27FC236}">
                <a16:creationId xmlns:a16="http://schemas.microsoft.com/office/drawing/2014/main" id="{4E79829E-EA7A-4816-B4A6-F6FE95DC1579}"/>
              </a:ext>
            </a:extLst>
          </p:cNvPr>
          <p:cNvCxnSpPr>
            <a:cxnSpLocks/>
            <a:stCxn id="6" idx="6"/>
            <a:endCxn id="14" idx="1"/>
          </p:cNvCxnSpPr>
          <p:nvPr/>
        </p:nvCxnSpPr>
        <p:spPr>
          <a:xfrm flipV="1">
            <a:off x="2930302" y="2489091"/>
            <a:ext cx="1331556" cy="607134"/>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2" name="直接连接符 11">
            <a:extLst>
              <a:ext uri="{FF2B5EF4-FFF2-40B4-BE49-F238E27FC236}">
                <a16:creationId xmlns:a16="http://schemas.microsoft.com/office/drawing/2014/main" id="{9257292F-5E1D-45C1-9FEA-17ACD7E40BB7}"/>
              </a:ext>
            </a:extLst>
          </p:cNvPr>
          <p:cNvCxnSpPr>
            <a:cxnSpLocks/>
            <a:stCxn id="4" idx="6"/>
            <a:endCxn id="14" idx="1"/>
          </p:cNvCxnSpPr>
          <p:nvPr/>
        </p:nvCxnSpPr>
        <p:spPr>
          <a:xfrm flipV="1">
            <a:off x="2930302" y="2489091"/>
            <a:ext cx="1331556" cy="1781485"/>
          </a:xfrm>
          <a:prstGeom prst="line">
            <a:avLst/>
          </a:prstGeom>
          <a:ln w="12700">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4" name="矩形: 圆角 13">
            <a:extLst>
              <a:ext uri="{FF2B5EF4-FFF2-40B4-BE49-F238E27FC236}">
                <a16:creationId xmlns:a16="http://schemas.microsoft.com/office/drawing/2014/main" id="{8AA0C712-6419-4479-A634-EAC2CFDEC589}"/>
              </a:ext>
            </a:extLst>
          </p:cNvPr>
          <p:cNvSpPr/>
          <p:nvPr/>
        </p:nvSpPr>
        <p:spPr>
          <a:xfrm>
            <a:off x="4261858" y="2194362"/>
            <a:ext cx="1891317" cy="589458"/>
          </a:xfrm>
          <a:prstGeom prst="roundRect">
            <a:avLst>
              <a:gd name="adj" fmla="val 329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Controller</a:t>
            </a:r>
            <a:endParaRPr lang="zh-CN" altLang="en-US" sz="2400" dirty="0"/>
          </a:p>
        </p:txBody>
      </p:sp>
      <p:cxnSp>
        <p:nvCxnSpPr>
          <p:cNvPr id="15" name="直接连接符 14">
            <a:extLst>
              <a:ext uri="{FF2B5EF4-FFF2-40B4-BE49-F238E27FC236}">
                <a16:creationId xmlns:a16="http://schemas.microsoft.com/office/drawing/2014/main" id="{6A5CA988-B085-4D91-8992-51EE0608AAF9}"/>
              </a:ext>
            </a:extLst>
          </p:cNvPr>
          <p:cNvCxnSpPr>
            <a:cxnSpLocks/>
            <a:endCxn id="5" idx="0"/>
          </p:cNvCxnSpPr>
          <p:nvPr/>
        </p:nvCxnSpPr>
        <p:spPr>
          <a:xfrm flipH="1">
            <a:off x="5207517" y="2794643"/>
            <a:ext cx="1" cy="1046404"/>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16" name="文本框 15">
            <a:extLst>
              <a:ext uri="{FF2B5EF4-FFF2-40B4-BE49-F238E27FC236}">
                <a16:creationId xmlns:a16="http://schemas.microsoft.com/office/drawing/2014/main" id="{4D90F9BC-3BF4-4C36-B08E-63701BCA9188}"/>
              </a:ext>
            </a:extLst>
          </p:cNvPr>
          <p:cNvSpPr txBox="1"/>
          <p:nvPr/>
        </p:nvSpPr>
        <p:spPr>
          <a:xfrm>
            <a:off x="5174297" y="2775222"/>
            <a:ext cx="1334382" cy="400110"/>
          </a:xfrm>
          <a:prstGeom prst="rect">
            <a:avLst/>
          </a:prstGeom>
          <a:noFill/>
        </p:spPr>
        <p:txBody>
          <a:bodyPr wrap="square" rtlCol="0">
            <a:spAutoFit/>
          </a:bodyPr>
          <a:lstStyle/>
          <a:p>
            <a:r>
              <a:rPr lang="zh-CN" altLang="en-US" sz="2000" dirty="0"/>
              <a:t>①</a:t>
            </a:r>
            <a:r>
              <a:rPr lang="en-US" altLang="zh-CN" sz="2000" dirty="0"/>
              <a:t>Detect</a:t>
            </a:r>
            <a:endParaRPr lang="zh-CN" altLang="en-US" sz="2000" dirty="0"/>
          </a:p>
        </p:txBody>
      </p:sp>
      <p:sp>
        <p:nvSpPr>
          <p:cNvPr id="17" name="文本框 16">
            <a:extLst>
              <a:ext uri="{FF2B5EF4-FFF2-40B4-BE49-F238E27FC236}">
                <a16:creationId xmlns:a16="http://schemas.microsoft.com/office/drawing/2014/main" id="{0C1B8DC2-2EC4-4D5E-AB47-ED5E97A98507}"/>
              </a:ext>
            </a:extLst>
          </p:cNvPr>
          <p:cNvSpPr txBox="1"/>
          <p:nvPr/>
        </p:nvSpPr>
        <p:spPr>
          <a:xfrm>
            <a:off x="4394242" y="1767289"/>
            <a:ext cx="1847970" cy="400110"/>
          </a:xfrm>
          <a:prstGeom prst="rect">
            <a:avLst/>
          </a:prstGeom>
          <a:noFill/>
        </p:spPr>
        <p:txBody>
          <a:bodyPr wrap="square" rtlCol="0">
            <a:spAutoFit/>
          </a:bodyPr>
          <a:lstStyle/>
          <a:p>
            <a:r>
              <a:rPr lang="zh-CN" altLang="en-US" sz="2000" dirty="0"/>
              <a:t>②</a:t>
            </a:r>
            <a:r>
              <a:rPr lang="en-US" altLang="zh-CN" sz="2000" dirty="0"/>
              <a:t>Determine</a:t>
            </a:r>
            <a:endParaRPr lang="zh-CN" altLang="en-US" sz="2000" dirty="0"/>
          </a:p>
        </p:txBody>
      </p:sp>
      <p:sp>
        <p:nvSpPr>
          <p:cNvPr id="18" name="文本框 17">
            <a:extLst>
              <a:ext uri="{FF2B5EF4-FFF2-40B4-BE49-F238E27FC236}">
                <a16:creationId xmlns:a16="http://schemas.microsoft.com/office/drawing/2014/main" id="{EB479DA7-F384-47B0-9465-28889B4D423B}"/>
              </a:ext>
            </a:extLst>
          </p:cNvPr>
          <p:cNvSpPr txBox="1"/>
          <p:nvPr/>
        </p:nvSpPr>
        <p:spPr>
          <a:xfrm>
            <a:off x="2913676" y="2535389"/>
            <a:ext cx="1847970" cy="400110"/>
          </a:xfrm>
          <a:prstGeom prst="rect">
            <a:avLst/>
          </a:prstGeom>
          <a:noFill/>
        </p:spPr>
        <p:txBody>
          <a:bodyPr wrap="square" rtlCol="0">
            <a:spAutoFit/>
          </a:bodyPr>
          <a:lstStyle/>
          <a:p>
            <a:r>
              <a:rPr lang="zh-CN" altLang="en-US" sz="2000" dirty="0"/>
              <a:t>③</a:t>
            </a:r>
            <a:r>
              <a:rPr lang="en-US" altLang="zh-CN" sz="2000" dirty="0"/>
              <a:t>Broadcast</a:t>
            </a:r>
            <a:endParaRPr lang="zh-CN" altLang="en-US" sz="2000" dirty="0"/>
          </a:p>
        </p:txBody>
      </p:sp>
      <p:sp>
        <p:nvSpPr>
          <p:cNvPr id="19" name="文本框 18">
            <a:extLst>
              <a:ext uri="{FF2B5EF4-FFF2-40B4-BE49-F238E27FC236}">
                <a16:creationId xmlns:a16="http://schemas.microsoft.com/office/drawing/2014/main" id="{ECA7986D-4C93-4A2F-9F91-6F7BDFFB55E4}"/>
              </a:ext>
            </a:extLst>
          </p:cNvPr>
          <p:cNvSpPr txBox="1"/>
          <p:nvPr/>
        </p:nvSpPr>
        <p:spPr>
          <a:xfrm>
            <a:off x="575221" y="2686973"/>
            <a:ext cx="1847970" cy="400110"/>
          </a:xfrm>
          <a:prstGeom prst="rect">
            <a:avLst/>
          </a:prstGeom>
          <a:noFill/>
        </p:spPr>
        <p:txBody>
          <a:bodyPr wrap="square" rtlCol="0">
            <a:spAutoFit/>
          </a:bodyPr>
          <a:lstStyle/>
          <a:p>
            <a:r>
              <a:rPr lang="zh-CN" altLang="en-US" sz="2000" dirty="0"/>
              <a:t>④</a:t>
            </a:r>
            <a:r>
              <a:rPr lang="en-US" altLang="zh-CN" sz="2000" dirty="0"/>
              <a:t>Discard</a:t>
            </a:r>
          </a:p>
        </p:txBody>
      </p:sp>
      <p:sp>
        <p:nvSpPr>
          <p:cNvPr id="20" name="文本框 19">
            <a:extLst>
              <a:ext uri="{FF2B5EF4-FFF2-40B4-BE49-F238E27FC236}">
                <a16:creationId xmlns:a16="http://schemas.microsoft.com/office/drawing/2014/main" id="{87F69DB9-728B-4FC3-822B-AB9FBE7E774D}"/>
              </a:ext>
            </a:extLst>
          </p:cNvPr>
          <p:cNvSpPr txBox="1"/>
          <p:nvPr/>
        </p:nvSpPr>
        <p:spPr>
          <a:xfrm>
            <a:off x="2301389" y="3456012"/>
            <a:ext cx="1358059" cy="400110"/>
          </a:xfrm>
          <a:prstGeom prst="rect">
            <a:avLst/>
          </a:prstGeom>
          <a:noFill/>
        </p:spPr>
        <p:txBody>
          <a:bodyPr wrap="square" rtlCol="0">
            <a:spAutoFit/>
          </a:bodyPr>
          <a:lstStyle/>
          <a:p>
            <a:r>
              <a:rPr lang="zh-CN" altLang="en-US" sz="2000" dirty="0"/>
              <a:t>⑤</a:t>
            </a:r>
            <a:r>
              <a:rPr lang="en-US" altLang="zh-CN" sz="2000" dirty="0"/>
              <a:t>Recall</a:t>
            </a:r>
          </a:p>
        </p:txBody>
      </p:sp>
      <p:sp>
        <p:nvSpPr>
          <p:cNvPr id="21" name="文本框 20">
            <a:extLst>
              <a:ext uri="{FF2B5EF4-FFF2-40B4-BE49-F238E27FC236}">
                <a16:creationId xmlns:a16="http://schemas.microsoft.com/office/drawing/2014/main" id="{03BD7A48-FE85-4DF4-825A-62236908EFDF}"/>
              </a:ext>
            </a:extLst>
          </p:cNvPr>
          <p:cNvSpPr txBox="1"/>
          <p:nvPr/>
        </p:nvSpPr>
        <p:spPr>
          <a:xfrm>
            <a:off x="575220" y="2988608"/>
            <a:ext cx="1847970" cy="400110"/>
          </a:xfrm>
          <a:prstGeom prst="rect">
            <a:avLst/>
          </a:prstGeom>
          <a:noFill/>
        </p:spPr>
        <p:txBody>
          <a:bodyPr wrap="square" rtlCol="0">
            <a:spAutoFit/>
          </a:bodyPr>
          <a:lstStyle/>
          <a:p>
            <a:r>
              <a:rPr lang="zh-CN" altLang="en-US" sz="2000" dirty="0"/>
              <a:t>⑥</a:t>
            </a:r>
            <a:r>
              <a:rPr lang="en-US" altLang="zh-CN" sz="2000" dirty="0"/>
              <a:t>Callback</a:t>
            </a:r>
          </a:p>
        </p:txBody>
      </p:sp>
      <p:sp>
        <p:nvSpPr>
          <p:cNvPr id="22" name="文本框 21">
            <a:extLst>
              <a:ext uri="{FF2B5EF4-FFF2-40B4-BE49-F238E27FC236}">
                <a16:creationId xmlns:a16="http://schemas.microsoft.com/office/drawing/2014/main" id="{00E8DA89-8AF6-45B9-8D5A-1564C20922D1}"/>
              </a:ext>
            </a:extLst>
          </p:cNvPr>
          <p:cNvSpPr txBox="1"/>
          <p:nvPr/>
        </p:nvSpPr>
        <p:spPr>
          <a:xfrm>
            <a:off x="4018013" y="3400629"/>
            <a:ext cx="1847970" cy="400110"/>
          </a:xfrm>
          <a:prstGeom prst="rect">
            <a:avLst/>
          </a:prstGeom>
          <a:noFill/>
        </p:spPr>
        <p:txBody>
          <a:bodyPr wrap="square" rtlCol="0">
            <a:spAutoFit/>
          </a:bodyPr>
          <a:lstStyle/>
          <a:p>
            <a:r>
              <a:rPr lang="zh-CN" altLang="en-US" sz="2000" dirty="0"/>
              <a:t>⑦</a:t>
            </a:r>
            <a:r>
              <a:rPr lang="en-US" altLang="zh-CN" sz="2000" dirty="0"/>
              <a:t>Resume</a:t>
            </a:r>
          </a:p>
        </p:txBody>
      </p:sp>
      <p:sp>
        <p:nvSpPr>
          <p:cNvPr id="23" name="文本框 22">
            <a:extLst>
              <a:ext uri="{FF2B5EF4-FFF2-40B4-BE49-F238E27FC236}">
                <a16:creationId xmlns:a16="http://schemas.microsoft.com/office/drawing/2014/main" id="{D4BD9BB8-43E0-4F33-AA11-EC158893F9AC}"/>
              </a:ext>
            </a:extLst>
          </p:cNvPr>
          <p:cNvSpPr txBox="1"/>
          <p:nvPr/>
        </p:nvSpPr>
        <p:spPr>
          <a:xfrm>
            <a:off x="4327003" y="4677436"/>
            <a:ext cx="2160242" cy="707885"/>
          </a:xfrm>
          <a:prstGeom prst="rect">
            <a:avLst/>
          </a:prstGeom>
          <a:noFill/>
        </p:spPr>
        <p:txBody>
          <a:bodyPr wrap="square" rtlCol="0">
            <a:spAutoFit/>
          </a:bodyPr>
          <a:lstStyle/>
          <a:p>
            <a:r>
              <a:rPr lang="zh-CN" altLang="en-US" sz="2000" dirty="0"/>
              <a:t>①</a:t>
            </a:r>
            <a:r>
              <a:rPr lang="en-US" altLang="zh-CN" sz="2000" dirty="0"/>
              <a:t>Detect</a:t>
            </a:r>
          </a:p>
          <a:p>
            <a:r>
              <a:rPr lang="en-US" altLang="zh-CN" sz="2000" dirty="0"/>
              <a:t>(beacon timeout)</a:t>
            </a:r>
            <a:endParaRPr lang="zh-CN" altLang="en-US" sz="2000" dirty="0"/>
          </a:p>
        </p:txBody>
      </p:sp>
      <p:cxnSp>
        <p:nvCxnSpPr>
          <p:cNvPr id="24" name="直接连接符 23">
            <a:extLst>
              <a:ext uri="{FF2B5EF4-FFF2-40B4-BE49-F238E27FC236}">
                <a16:creationId xmlns:a16="http://schemas.microsoft.com/office/drawing/2014/main" id="{38559C0E-9457-470D-AD9E-8C71589138DB}"/>
              </a:ext>
            </a:extLst>
          </p:cNvPr>
          <p:cNvCxnSpPr>
            <a:cxnSpLocks/>
          </p:cNvCxnSpPr>
          <p:nvPr/>
        </p:nvCxnSpPr>
        <p:spPr>
          <a:xfrm>
            <a:off x="1745255" y="4753707"/>
            <a:ext cx="1235164" cy="778927"/>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DC84CA88-2006-4F47-A19F-47213A064C3D}"/>
              </a:ext>
            </a:extLst>
          </p:cNvPr>
          <p:cNvCxnSpPr>
            <a:cxnSpLocks/>
          </p:cNvCxnSpPr>
          <p:nvPr/>
        </p:nvCxnSpPr>
        <p:spPr>
          <a:xfrm flipV="1">
            <a:off x="1745255" y="4780783"/>
            <a:ext cx="1224922" cy="740004"/>
          </a:xfrm>
          <a:prstGeom prst="line">
            <a:avLst/>
          </a:prstGeom>
          <a:ln w="28575"/>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9358E005-F0FB-4544-86C4-2BD16A3C7B89}"/>
              </a:ext>
            </a:extLst>
          </p:cNvPr>
          <p:cNvSpPr txBox="1"/>
          <p:nvPr/>
        </p:nvSpPr>
        <p:spPr>
          <a:xfrm>
            <a:off x="573807" y="3849564"/>
            <a:ext cx="1847970" cy="400110"/>
          </a:xfrm>
          <a:prstGeom prst="rect">
            <a:avLst/>
          </a:prstGeom>
          <a:noFill/>
        </p:spPr>
        <p:txBody>
          <a:bodyPr wrap="square" rtlCol="0">
            <a:spAutoFit/>
          </a:bodyPr>
          <a:lstStyle/>
          <a:p>
            <a:r>
              <a:rPr lang="zh-CN" altLang="en-US" sz="2000" dirty="0"/>
              <a:t>④</a:t>
            </a:r>
            <a:r>
              <a:rPr lang="en-US" altLang="zh-CN" sz="2000" dirty="0"/>
              <a:t>Discard</a:t>
            </a:r>
          </a:p>
        </p:txBody>
      </p:sp>
      <p:sp>
        <p:nvSpPr>
          <p:cNvPr id="27" name="文本框 26">
            <a:extLst>
              <a:ext uri="{FF2B5EF4-FFF2-40B4-BE49-F238E27FC236}">
                <a16:creationId xmlns:a16="http://schemas.microsoft.com/office/drawing/2014/main" id="{D6B7D778-8EB3-48C0-92FD-CEE4D2C82A79}"/>
              </a:ext>
            </a:extLst>
          </p:cNvPr>
          <p:cNvSpPr txBox="1"/>
          <p:nvPr/>
        </p:nvSpPr>
        <p:spPr>
          <a:xfrm>
            <a:off x="573806" y="4151199"/>
            <a:ext cx="1847970" cy="400110"/>
          </a:xfrm>
          <a:prstGeom prst="rect">
            <a:avLst/>
          </a:prstGeom>
          <a:noFill/>
        </p:spPr>
        <p:txBody>
          <a:bodyPr wrap="square" rtlCol="0">
            <a:spAutoFit/>
          </a:bodyPr>
          <a:lstStyle/>
          <a:p>
            <a:r>
              <a:rPr lang="zh-CN" altLang="en-US" sz="2000" dirty="0"/>
              <a:t>⑥</a:t>
            </a:r>
            <a:r>
              <a:rPr lang="en-US" altLang="zh-CN" sz="2000" dirty="0"/>
              <a:t>Callback</a:t>
            </a:r>
          </a:p>
        </p:txBody>
      </p:sp>
      <p:cxnSp>
        <p:nvCxnSpPr>
          <p:cNvPr id="28" name="直接连接符 27">
            <a:extLst>
              <a:ext uri="{FF2B5EF4-FFF2-40B4-BE49-F238E27FC236}">
                <a16:creationId xmlns:a16="http://schemas.microsoft.com/office/drawing/2014/main" id="{4C744EAB-5860-43D3-8FAA-AA679C8EC22B}"/>
              </a:ext>
            </a:extLst>
          </p:cNvPr>
          <p:cNvCxnSpPr>
            <a:cxnSpLocks/>
            <a:stCxn id="6" idx="4"/>
            <a:endCxn id="4" idx="0"/>
          </p:cNvCxnSpPr>
          <p:nvPr/>
        </p:nvCxnSpPr>
        <p:spPr>
          <a:xfrm>
            <a:off x="2356405" y="3390954"/>
            <a:ext cx="0" cy="584893"/>
          </a:xfrm>
          <a:prstGeom prst="line">
            <a:avLst/>
          </a:prstGeom>
          <a:ln w="12700">
            <a:headEnd type="arrow" w="med" len="med"/>
            <a:tailEnd type="arrow" w="med" len="med"/>
          </a:ln>
        </p:spPr>
        <p:style>
          <a:lnRef idx="1">
            <a:schemeClr val="dk1"/>
          </a:lnRef>
          <a:fillRef idx="0">
            <a:schemeClr val="dk1"/>
          </a:fillRef>
          <a:effectRef idx="0">
            <a:schemeClr val="dk1"/>
          </a:effectRef>
          <a:fontRef idx="minor">
            <a:schemeClr val="tx1"/>
          </a:fontRef>
        </p:style>
      </p:cxnSp>
      <p:pic>
        <p:nvPicPr>
          <p:cNvPr id="30" name="tmp4297">
            <a:hlinkClick r:id="" action="ppaction://media"/>
            <a:extLst>
              <a:ext uri="{FF2B5EF4-FFF2-40B4-BE49-F238E27FC236}">
                <a16:creationId xmlns:a16="http://schemas.microsoft.com/office/drawing/2014/main" id="{4355B8AC-D930-488A-9542-BA5002339458}"/>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3.274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9952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2" presetClass="mediacall" presetSubtype="0" fill="hold" nodeType="clickEffect">
                                  <p:stCondLst>
                                    <p:cond delay="0"/>
                                  </p:stCondLst>
                                  <p:childTnLst>
                                    <p:cmd type="call" cmd="togglePause">
                                      <p:cBhvr>
                                        <p:cTn id="55" dur="1" fill="hold"/>
                                        <p:tgtEl>
                                          <p:spTgt spid="30"/>
                                        </p:tgtEl>
                                      </p:cBhvr>
                                    </p:cmd>
                                  </p:childTnLst>
                                </p:cTn>
                              </p:par>
                            </p:childTnLst>
                          </p:cTn>
                        </p:par>
                      </p:childTnLst>
                    </p:cTn>
                  </p:par>
                </p:childTnLst>
              </p:cTn>
              <p:nextCondLst>
                <p:cond evt="onClick" delay="0">
                  <p:tgtEl>
                    <p:spTgt spid="30"/>
                  </p:tgtEl>
                </p:cond>
              </p:nextCondLst>
            </p:seq>
            <p:video>
              <p:cMediaNode vol="80000">
                <p:cTn id="56" fill="hold" display="0">
                  <p:stCondLst>
                    <p:cond delay="indefinite"/>
                  </p:stCondLst>
                </p:cTn>
                <p:tgtEl>
                  <p:spTgt spid="30"/>
                </p:tgtEl>
              </p:cMediaNode>
            </p:video>
          </p:childTnLst>
        </p:cTn>
      </p:par>
    </p:tnLst>
    <p:bldLst>
      <p:bldP spid="16" grpId="0"/>
      <p:bldP spid="17" grpId="0"/>
      <p:bldP spid="18" grpId="0"/>
      <p:bldP spid="19" grpId="0"/>
      <p:bldP spid="20" grpId="0"/>
      <p:bldP spid="21" grpId="0"/>
      <p:bldP spid="22" grpId="0"/>
      <p:bldP spid="23"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A7ED2C-4A14-4ABD-A226-B24C3E005BD8}"/>
              </a:ext>
            </a:extLst>
          </p:cNvPr>
          <p:cNvSpPr>
            <a:spLocks noGrp="1"/>
          </p:cNvSpPr>
          <p:nvPr>
            <p:ph type="title"/>
          </p:nvPr>
        </p:nvSpPr>
        <p:spPr/>
        <p:txBody>
          <a:bodyPr/>
          <a:lstStyle/>
          <a:p>
            <a:r>
              <a:rPr lang="en-US" altLang="zh-CN" dirty="0"/>
              <a:t>Recovery of Simultaneous Failures</a:t>
            </a:r>
            <a:endParaRPr lang="zh-CN" altLang="en-US" dirty="0"/>
          </a:p>
        </p:txBody>
      </p:sp>
      <p:sp>
        <p:nvSpPr>
          <p:cNvPr id="3" name="内容占位符 2">
            <a:extLst>
              <a:ext uri="{FF2B5EF4-FFF2-40B4-BE49-F238E27FC236}">
                <a16:creationId xmlns:a16="http://schemas.microsoft.com/office/drawing/2014/main" id="{BAD360AE-74F0-4154-B643-B03657567344}"/>
              </a:ext>
            </a:extLst>
          </p:cNvPr>
          <p:cNvSpPr>
            <a:spLocks noGrp="1"/>
          </p:cNvSpPr>
          <p:nvPr>
            <p:ph idx="1"/>
          </p:nvPr>
        </p:nvSpPr>
        <p:spPr>
          <a:xfrm>
            <a:off x="5448869" y="1743424"/>
            <a:ext cx="6470403" cy="5058068"/>
          </a:xfrm>
        </p:spPr>
        <p:txBody>
          <a:bodyPr>
            <a:normAutofit fontScale="92500" lnSpcReduction="20000"/>
          </a:bodyPr>
          <a:lstStyle/>
          <a:p>
            <a:r>
              <a:rPr lang="en-US" altLang="zh-CN" sz="2600" dirty="0"/>
              <a:t>Any component that disconnects from the controller is considered to fail.</a:t>
            </a:r>
          </a:p>
          <a:p>
            <a:r>
              <a:rPr lang="en-US" altLang="zh-CN" sz="2600" dirty="0"/>
              <a:t>The </a:t>
            </a:r>
            <a:r>
              <a:rPr lang="en-US" altLang="zh-CN" sz="2600" b="1" dirty="0"/>
              <a:t>failure timestamp </a:t>
            </a:r>
            <a:r>
              <a:rPr lang="en-US" altLang="zh-CN" sz="2600" dirty="0"/>
              <a:t>of </a:t>
            </a:r>
            <a:r>
              <a:rPr lang="en-US" altLang="zh-CN" sz="2600" b="1" i="1" dirty="0"/>
              <a:t>P</a:t>
            </a:r>
            <a:r>
              <a:rPr lang="en-US" altLang="zh-CN" sz="2600" dirty="0"/>
              <a:t> is a commit timestamp sent by </a:t>
            </a:r>
            <a:r>
              <a:rPr lang="en-US" altLang="zh-CN" sz="2600" b="1" i="1" dirty="0"/>
              <a:t>P</a:t>
            </a:r>
            <a:r>
              <a:rPr lang="en-US" altLang="zh-CN" sz="2600" dirty="0"/>
              <a:t> but not propagated to any receiver.</a:t>
            </a:r>
          </a:p>
          <a:p>
            <a:pPr lvl="1"/>
            <a:r>
              <a:rPr lang="en-US" altLang="zh-CN" sz="2200" dirty="0"/>
              <a:t>Sent by </a:t>
            </a:r>
            <a:r>
              <a:rPr lang="en-US" altLang="zh-CN" sz="2200" b="1" i="1" dirty="0"/>
              <a:t>P </a:t>
            </a:r>
            <a:r>
              <a:rPr lang="en-US" altLang="zh-CN" sz="2200" dirty="0"/>
              <a:t>: all receivers have received messages before failure timestamp in receive buffer, so all these messages can be delivered if no receiver fails permanently.</a:t>
            </a:r>
          </a:p>
          <a:p>
            <a:pPr lvl="1"/>
            <a:r>
              <a:rPr lang="en-US" altLang="zh-CN" sz="2200" dirty="0"/>
              <a:t>Not propagated to any receiver: no messages after failure timestamp have been delivered.</a:t>
            </a:r>
          </a:p>
          <a:p>
            <a:r>
              <a:rPr lang="en-US" altLang="zh-CN" sz="2600" dirty="0"/>
              <a:t>It is computed as the </a:t>
            </a:r>
            <a:r>
              <a:rPr lang="en-US" altLang="zh-CN" sz="2600" b="1" dirty="0"/>
              <a:t>maximum last commit timestamp </a:t>
            </a:r>
            <a:r>
              <a:rPr lang="en-US" altLang="zh-CN" sz="2600" dirty="0"/>
              <a:t>reported by neighbors of </a:t>
            </a:r>
            <a:r>
              <a:rPr lang="en-US" altLang="zh-CN" sz="2600" b="1" i="1" dirty="0"/>
              <a:t>P</a:t>
            </a:r>
            <a:r>
              <a:rPr lang="en-US" altLang="zh-CN" sz="2600" dirty="0"/>
              <a:t>.</a:t>
            </a:r>
          </a:p>
          <a:p>
            <a:r>
              <a:rPr lang="en-US" altLang="zh-CN" sz="2600" dirty="0"/>
              <a:t>A scattering with timestamp </a:t>
            </a:r>
            <a:r>
              <a:rPr lang="en-US" altLang="zh-CN" sz="2600" b="1" i="1" dirty="0"/>
              <a:t>T</a:t>
            </a:r>
            <a:r>
              <a:rPr lang="en-US" altLang="zh-CN" sz="2600" dirty="0"/>
              <a:t> should be delivered if and only if the sender’s failure timestamp is after </a:t>
            </a:r>
            <a:r>
              <a:rPr lang="en-US" altLang="zh-CN" sz="2600" b="1" i="1" dirty="0"/>
              <a:t>T </a:t>
            </a:r>
            <a:r>
              <a:rPr lang="en-US" altLang="zh-CN" sz="2600" dirty="0"/>
              <a:t>(or did not fail), and the sender does not recall it (due to a receiver failure before ACK).</a:t>
            </a:r>
          </a:p>
        </p:txBody>
      </p:sp>
      <p:sp>
        <p:nvSpPr>
          <p:cNvPr id="4" name="椭圆 3">
            <a:extLst>
              <a:ext uri="{FF2B5EF4-FFF2-40B4-BE49-F238E27FC236}">
                <a16:creationId xmlns:a16="http://schemas.microsoft.com/office/drawing/2014/main" id="{11694DE7-32F9-49E4-BC41-EF63866D8B1C}"/>
              </a:ext>
            </a:extLst>
          </p:cNvPr>
          <p:cNvSpPr/>
          <p:nvPr/>
        </p:nvSpPr>
        <p:spPr>
          <a:xfrm>
            <a:off x="775639" y="4129285"/>
            <a:ext cx="1147795" cy="589458"/>
          </a:xfrm>
          <a:prstGeom prst="ellipse">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solidFill>
                  <a:srgbClr val="C00000"/>
                </a:solidFill>
              </a:rPr>
              <a:t>Host</a:t>
            </a:r>
            <a:endParaRPr lang="zh-CN" altLang="en-US" sz="2400" dirty="0">
              <a:solidFill>
                <a:srgbClr val="C00000"/>
              </a:solidFill>
            </a:endParaRPr>
          </a:p>
        </p:txBody>
      </p:sp>
      <p:sp>
        <p:nvSpPr>
          <p:cNvPr id="5" name="矩形 4">
            <a:extLst>
              <a:ext uri="{FF2B5EF4-FFF2-40B4-BE49-F238E27FC236}">
                <a16:creationId xmlns:a16="http://schemas.microsoft.com/office/drawing/2014/main" id="{26B3DFE9-15C0-448E-9DE6-09AEA215D112}"/>
              </a:ext>
            </a:extLst>
          </p:cNvPr>
          <p:cNvSpPr/>
          <p:nvPr/>
        </p:nvSpPr>
        <p:spPr>
          <a:xfrm>
            <a:off x="3254991" y="4556585"/>
            <a:ext cx="1579001" cy="4774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Switch 1</a:t>
            </a:r>
            <a:endParaRPr lang="zh-CN" altLang="en-US" sz="2400" dirty="0"/>
          </a:p>
        </p:txBody>
      </p:sp>
      <p:sp>
        <p:nvSpPr>
          <p:cNvPr id="6" name="椭圆 5">
            <a:extLst>
              <a:ext uri="{FF2B5EF4-FFF2-40B4-BE49-F238E27FC236}">
                <a16:creationId xmlns:a16="http://schemas.microsoft.com/office/drawing/2014/main" id="{E47C3F3B-9841-49CC-858E-AB4DA04ABB0C}"/>
              </a:ext>
            </a:extLst>
          </p:cNvPr>
          <p:cNvSpPr/>
          <p:nvPr/>
        </p:nvSpPr>
        <p:spPr>
          <a:xfrm>
            <a:off x="775640" y="3135402"/>
            <a:ext cx="1147795" cy="589458"/>
          </a:xfrm>
          <a:prstGeom prst="ellipse">
            <a:avLst/>
          </a:prstGeom>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solidFill>
                  <a:srgbClr val="C00000"/>
                </a:solidFill>
              </a:rPr>
              <a:t>Host</a:t>
            </a:r>
            <a:endParaRPr lang="zh-CN" altLang="en-US" sz="2400" dirty="0">
              <a:solidFill>
                <a:srgbClr val="C00000"/>
              </a:solidFill>
            </a:endParaRPr>
          </a:p>
        </p:txBody>
      </p:sp>
      <p:sp>
        <p:nvSpPr>
          <p:cNvPr id="7" name="椭圆 6">
            <a:extLst>
              <a:ext uri="{FF2B5EF4-FFF2-40B4-BE49-F238E27FC236}">
                <a16:creationId xmlns:a16="http://schemas.microsoft.com/office/drawing/2014/main" id="{CF509EB2-5651-42A2-BCCE-D28324FA3B5E}"/>
              </a:ext>
            </a:extLst>
          </p:cNvPr>
          <p:cNvSpPr/>
          <p:nvPr/>
        </p:nvSpPr>
        <p:spPr>
          <a:xfrm>
            <a:off x="775640" y="5168808"/>
            <a:ext cx="1147795"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Host</a:t>
            </a:r>
            <a:endParaRPr lang="zh-CN" altLang="en-US" sz="2400" dirty="0"/>
          </a:p>
        </p:txBody>
      </p:sp>
      <p:cxnSp>
        <p:nvCxnSpPr>
          <p:cNvPr id="9" name="直接连接符 8">
            <a:extLst>
              <a:ext uri="{FF2B5EF4-FFF2-40B4-BE49-F238E27FC236}">
                <a16:creationId xmlns:a16="http://schemas.microsoft.com/office/drawing/2014/main" id="{9D7C70BB-0B85-4D53-B103-1AA7738109DD}"/>
              </a:ext>
            </a:extLst>
          </p:cNvPr>
          <p:cNvCxnSpPr>
            <a:cxnSpLocks/>
            <a:stCxn id="4" idx="6"/>
            <a:endCxn id="5" idx="1"/>
          </p:cNvCxnSpPr>
          <p:nvPr/>
        </p:nvCxnSpPr>
        <p:spPr>
          <a:xfrm>
            <a:off x="1923434" y="4424014"/>
            <a:ext cx="1331557" cy="371283"/>
          </a:xfrm>
          <a:prstGeom prst="line">
            <a:avLst/>
          </a:prstGeom>
          <a:ln w="28575">
            <a:solidFill>
              <a:srgbClr val="C00000"/>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0" name="直接连接符 9">
            <a:extLst>
              <a:ext uri="{FF2B5EF4-FFF2-40B4-BE49-F238E27FC236}">
                <a16:creationId xmlns:a16="http://schemas.microsoft.com/office/drawing/2014/main" id="{09F76AD3-506F-4B06-A17E-7851F79AD6B5}"/>
              </a:ext>
            </a:extLst>
          </p:cNvPr>
          <p:cNvCxnSpPr>
            <a:cxnSpLocks/>
            <a:stCxn id="7" idx="6"/>
            <a:endCxn id="5" idx="1"/>
          </p:cNvCxnSpPr>
          <p:nvPr/>
        </p:nvCxnSpPr>
        <p:spPr>
          <a:xfrm flipV="1">
            <a:off x="1923435" y="4795297"/>
            <a:ext cx="1331556" cy="668240"/>
          </a:xfrm>
          <a:prstGeom prst="line">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EF80F215-F02B-4F42-848A-B7318977A171}"/>
              </a:ext>
            </a:extLst>
          </p:cNvPr>
          <p:cNvCxnSpPr>
            <a:cxnSpLocks/>
          </p:cNvCxnSpPr>
          <p:nvPr/>
        </p:nvCxnSpPr>
        <p:spPr>
          <a:xfrm>
            <a:off x="738388" y="5087613"/>
            <a:ext cx="1235164" cy="778927"/>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C2A36B25-CBE0-46CC-871E-E2640280AB3E}"/>
              </a:ext>
            </a:extLst>
          </p:cNvPr>
          <p:cNvCxnSpPr>
            <a:cxnSpLocks/>
          </p:cNvCxnSpPr>
          <p:nvPr/>
        </p:nvCxnSpPr>
        <p:spPr>
          <a:xfrm flipV="1">
            <a:off x="738388" y="5114689"/>
            <a:ext cx="1224922" cy="740004"/>
          </a:xfrm>
          <a:prstGeom prst="line">
            <a:avLst/>
          </a:prstGeom>
          <a:ln w="28575"/>
        </p:spPr>
        <p:style>
          <a:lnRef idx="1">
            <a:schemeClr val="dk1"/>
          </a:lnRef>
          <a:fillRef idx="0">
            <a:schemeClr val="dk1"/>
          </a:fillRef>
          <a:effectRef idx="0">
            <a:schemeClr val="dk1"/>
          </a:effectRef>
          <a:fontRef idx="minor">
            <a:schemeClr val="tx1"/>
          </a:fontRef>
        </p:style>
      </p:cxnSp>
      <p:sp>
        <p:nvSpPr>
          <p:cNvPr id="31" name="文本框 30">
            <a:extLst>
              <a:ext uri="{FF2B5EF4-FFF2-40B4-BE49-F238E27FC236}">
                <a16:creationId xmlns:a16="http://schemas.microsoft.com/office/drawing/2014/main" id="{33364EC9-2783-4CB0-98F0-E2DA96EC6050}"/>
              </a:ext>
            </a:extLst>
          </p:cNvPr>
          <p:cNvSpPr txBox="1"/>
          <p:nvPr/>
        </p:nvSpPr>
        <p:spPr>
          <a:xfrm>
            <a:off x="631802" y="5825353"/>
            <a:ext cx="2160242" cy="369332"/>
          </a:xfrm>
          <a:prstGeom prst="rect">
            <a:avLst/>
          </a:prstGeom>
          <a:noFill/>
        </p:spPr>
        <p:txBody>
          <a:bodyPr wrap="square" rtlCol="0">
            <a:spAutoFit/>
          </a:bodyPr>
          <a:lstStyle/>
          <a:p>
            <a:r>
              <a:rPr lang="en-US" altLang="zh-CN" dirty="0"/>
              <a:t>Sent Commit ???</a:t>
            </a:r>
            <a:endParaRPr lang="zh-CN" altLang="en-US" dirty="0"/>
          </a:p>
        </p:txBody>
      </p:sp>
      <p:sp>
        <p:nvSpPr>
          <p:cNvPr id="40" name="文本框 39">
            <a:extLst>
              <a:ext uri="{FF2B5EF4-FFF2-40B4-BE49-F238E27FC236}">
                <a16:creationId xmlns:a16="http://schemas.microsoft.com/office/drawing/2014/main" id="{FC76B8CF-76C5-478F-833E-AFB619C49EEC}"/>
              </a:ext>
            </a:extLst>
          </p:cNvPr>
          <p:cNvSpPr txBox="1"/>
          <p:nvPr/>
        </p:nvSpPr>
        <p:spPr>
          <a:xfrm>
            <a:off x="184503" y="3646024"/>
            <a:ext cx="2565428" cy="369332"/>
          </a:xfrm>
          <a:prstGeom prst="rect">
            <a:avLst/>
          </a:prstGeom>
          <a:noFill/>
        </p:spPr>
        <p:txBody>
          <a:bodyPr wrap="square" rtlCol="0">
            <a:spAutoFit/>
          </a:bodyPr>
          <a:lstStyle/>
          <a:p>
            <a:r>
              <a:rPr lang="en-US" altLang="zh-CN" dirty="0">
                <a:solidFill>
                  <a:srgbClr val="C00000"/>
                </a:solidFill>
              </a:rPr>
              <a:t>Received Commit 9:00</a:t>
            </a:r>
            <a:endParaRPr lang="zh-CN" altLang="en-US" dirty="0">
              <a:solidFill>
                <a:srgbClr val="C00000"/>
              </a:solidFill>
            </a:endParaRPr>
          </a:p>
        </p:txBody>
      </p:sp>
      <p:sp>
        <p:nvSpPr>
          <p:cNvPr id="47" name="矩形 46">
            <a:extLst>
              <a:ext uri="{FF2B5EF4-FFF2-40B4-BE49-F238E27FC236}">
                <a16:creationId xmlns:a16="http://schemas.microsoft.com/office/drawing/2014/main" id="{3684AB30-DF3A-405C-981A-F03F17FC4F6C}"/>
              </a:ext>
            </a:extLst>
          </p:cNvPr>
          <p:cNvSpPr/>
          <p:nvPr/>
        </p:nvSpPr>
        <p:spPr>
          <a:xfrm>
            <a:off x="3254992" y="3539883"/>
            <a:ext cx="1579000" cy="477424"/>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solidFill>
                  <a:schemeClr val="accent1"/>
                </a:solidFill>
              </a:rPr>
              <a:t>Switch 2</a:t>
            </a:r>
            <a:endParaRPr lang="zh-CN" altLang="en-US" sz="2400" dirty="0">
              <a:solidFill>
                <a:schemeClr val="accent1"/>
              </a:solidFill>
            </a:endParaRPr>
          </a:p>
        </p:txBody>
      </p:sp>
      <p:cxnSp>
        <p:nvCxnSpPr>
          <p:cNvPr id="48" name="直接连接符 47">
            <a:extLst>
              <a:ext uri="{FF2B5EF4-FFF2-40B4-BE49-F238E27FC236}">
                <a16:creationId xmlns:a16="http://schemas.microsoft.com/office/drawing/2014/main" id="{99156A56-0F4F-472C-A7EC-17B6950AF92B}"/>
              </a:ext>
            </a:extLst>
          </p:cNvPr>
          <p:cNvCxnSpPr>
            <a:cxnSpLocks/>
            <a:stCxn id="6" idx="6"/>
            <a:endCxn id="5" idx="1"/>
          </p:cNvCxnSpPr>
          <p:nvPr/>
        </p:nvCxnSpPr>
        <p:spPr>
          <a:xfrm>
            <a:off x="1923435" y="3430131"/>
            <a:ext cx="1331556" cy="1365166"/>
          </a:xfrm>
          <a:prstGeom prst="line">
            <a:avLst/>
          </a:prstGeom>
          <a:ln w="28575">
            <a:solidFill>
              <a:srgbClr val="C00000"/>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57" name="直接连接符 56">
            <a:extLst>
              <a:ext uri="{FF2B5EF4-FFF2-40B4-BE49-F238E27FC236}">
                <a16:creationId xmlns:a16="http://schemas.microsoft.com/office/drawing/2014/main" id="{8CF76721-D9BC-4868-9301-0BF2349740E1}"/>
              </a:ext>
            </a:extLst>
          </p:cNvPr>
          <p:cNvCxnSpPr>
            <a:cxnSpLocks/>
            <a:stCxn id="7" idx="6"/>
            <a:endCxn id="47" idx="1"/>
          </p:cNvCxnSpPr>
          <p:nvPr/>
        </p:nvCxnSpPr>
        <p:spPr>
          <a:xfrm flipV="1">
            <a:off x="1923435" y="3778595"/>
            <a:ext cx="1331557" cy="1684942"/>
          </a:xfrm>
          <a:prstGeom prst="line">
            <a:avLst/>
          </a:prstGeom>
          <a:ln w="28575">
            <a:solidFill>
              <a:schemeClr val="accent1"/>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0" name="文本框 59">
            <a:extLst>
              <a:ext uri="{FF2B5EF4-FFF2-40B4-BE49-F238E27FC236}">
                <a16:creationId xmlns:a16="http://schemas.microsoft.com/office/drawing/2014/main" id="{EDCE704B-57AB-495E-902F-9CF37FCC2251}"/>
              </a:ext>
            </a:extLst>
          </p:cNvPr>
          <p:cNvSpPr txBox="1"/>
          <p:nvPr/>
        </p:nvSpPr>
        <p:spPr>
          <a:xfrm>
            <a:off x="2733304" y="3157013"/>
            <a:ext cx="2715565" cy="369332"/>
          </a:xfrm>
          <a:prstGeom prst="rect">
            <a:avLst/>
          </a:prstGeom>
          <a:noFill/>
        </p:spPr>
        <p:txBody>
          <a:bodyPr wrap="square" rtlCol="0">
            <a:spAutoFit/>
          </a:bodyPr>
          <a:lstStyle/>
          <a:p>
            <a:r>
              <a:rPr lang="en-US" altLang="zh-CN" dirty="0">
                <a:solidFill>
                  <a:schemeClr val="accent1"/>
                </a:solidFill>
              </a:rPr>
              <a:t>Received Commit 10:00</a:t>
            </a:r>
            <a:endParaRPr lang="zh-CN" altLang="en-US" dirty="0">
              <a:solidFill>
                <a:schemeClr val="accent1"/>
              </a:solidFill>
            </a:endParaRPr>
          </a:p>
        </p:txBody>
      </p:sp>
      <p:sp>
        <p:nvSpPr>
          <p:cNvPr id="61" name="文本框 60">
            <a:extLst>
              <a:ext uri="{FF2B5EF4-FFF2-40B4-BE49-F238E27FC236}">
                <a16:creationId xmlns:a16="http://schemas.microsoft.com/office/drawing/2014/main" id="{079E61E4-BB0E-4D8C-914E-4C5008DAE60B}"/>
              </a:ext>
            </a:extLst>
          </p:cNvPr>
          <p:cNvSpPr txBox="1"/>
          <p:nvPr/>
        </p:nvSpPr>
        <p:spPr>
          <a:xfrm>
            <a:off x="481534" y="1710498"/>
            <a:ext cx="4907262" cy="400110"/>
          </a:xfrm>
          <a:prstGeom prst="rect">
            <a:avLst/>
          </a:prstGeom>
          <a:noFill/>
        </p:spPr>
        <p:txBody>
          <a:bodyPr wrap="square" rtlCol="0">
            <a:spAutoFit/>
          </a:bodyPr>
          <a:lstStyle/>
          <a:p>
            <a:r>
              <a:rPr lang="en-US" altLang="zh-CN" sz="2000" dirty="0">
                <a:solidFill>
                  <a:schemeClr val="accent1"/>
                </a:solidFill>
              </a:rPr>
              <a:t>Failure timestamp = max(</a:t>
            </a:r>
            <a:r>
              <a:rPr lang="en-US" altLang="zh-CN" sz="2000" dirty="0">
                <a:solidFill>
                  <a:srgbClr val="C00000"/>
                </a:solidFill>
              </a:rPr>
              <a:t>8:00, 9:00</a:t>
            </a:r>
            <a:r>
              <a:rPr lang="en-US" altLang="zh-CN" sz="2000" dirty="0">
                <a:solidFill>
                  <a:schemeClr val="accent1"/>
                </a:solidFill>
              </a:rPr>
              <a:t>,</a:t>
            </a:r>
            <a:r>
              <a:rPr lang="zh-CN" altLang="en-US" sz="2000" dirty="0">
                <a:solidFill>
                  <a:schemeClr val="accent1"/>
                </a:solidFill>
              </a:rPr>
              <a:t> </a:t>
            </a:r>
            <a:r>
              <a:rPr lang="en-US" altLang="zh-CN" sz="2000" dirty="0">
                <a:solidFill>
                  <a:schemeClr val="accent1"/>
                </a:solidFill>
              </a:rPr>
              <a:t>10:00).</a:t>
            </a:r>
          </a:p>
        </p:txBody>
      </p:sp>
      <p:cxnSp>
        <p:nvCxnSpPr>
          <p:cNvPr id="63" name="直接连接符 62">
            <a:extLst>
              <a:ext uri="{FF2B5EF4-FFF2-40B4-BE49-F238E27FC236}">
                <a16:creationId xmlns:a16="http://schemas.microsoft.com/office/drawing/2014/main" id="{8942A930-F7AE-43BC-BDA1-CB6A82903F17}"/>
              </a:ext>
            </a:extLst>
          </p:cNvPr>
          <p:cNvCxnSpPr>
            <a:cxnSpLocks/>
            <a:stCxn id="4" idx="6"/>
            <a:endCxn id="47" idx="1"/>
          </p:cNvCxnSpPr>
          <p:nvPr/>
        </p:nvCxnSpPr>
        <p:spPr>
          <a:xfrm flipV="1">
            <a:off x="1923434" y="3778595"/>
            <a:ext cx="1331558" cy="645419"/>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3" name="直接连接符 22">
            <a:extLst>
              <a:ext uri="{FF2B5EF4-FFF2-40B4-BE49-F238E27FC236}">
                <a16:creationId xmlns:a16="http://schemas.microsoft.com/office/drawing/2014/main" id="{5A145284-4411-4079-A0B3-C48990F5A51E}"/>
              </a:ext>
            </a:extLst>
          </p:cNvPr>
          <p:cNvCxnSpPr>
            <a:cxnSpLocks/>
          </p:cNvCxnSpPr>
          <p:nvPr/>
        </p:nvCxnSpPr>
        <p:spPr>
          <a:xfrm>
            <a:off x="3395212" y="4420613"/>
            <a:ext cx="1235164" cy="778927"/>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6" name="直接连接符 25">
            <a:extLst>
              <a:ext uri="{FF2B5EF4-FFF2-40B4-BE49-F238E27FC236}">
                <a16:creationId xmlns:a16="http://schemas.microsoft.com/office/drawing/2014/main" id="{1C21ABD8-ED60-4EBE-8C30-B21E65073417}"/>
              </a:ext>
            </a:extLst>
          </p:cNvPr>
          <p:cNvCxnSpPr>
            <a:cxnSpLocks/>
          </p:cNvCxnSpPr>
          <p:nvPr/>
        </p:nvCxnSpPr>
        <p:spPr>
          <a:xfrm flipV="1">
            <a:off x="3395212" y="4447689"/>
            <a:ext cx="1224922" cy="740004"/>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32" name="文本框 31">
            <a:extLst>
              <a:ext uri="{FF2B5EF4-FFF2-40B4-BE49-F238E27FC236}">
                <a16:creationId xmlns:a16="http://schemas.microsoft.com/office/drawing/2014/main" id="{1E9581BC-1844-43A0-9ECF-17BB8501B011}"/>
              </a:ext>
            </a:extLst>
          </p:cNvPr>
          <p:cNvSpPr txBox="1"/>
          <p:nvPr/>
        </p:nvSpPr>
        <p:spPr>
          <a:xfrm>
            <a:off x="2915136" y="5090447"/>
            <a:ext cx="2361560" cy="369332"/>
          </a:xfrm>
          <a:prstGeom prst="rect">
            <a:avLst/>
          </a:prstGeom>
          <a:noFill/>
        </p:spPr>
        <p:txBody>
          <a:bodyPr wrap="square" rtlCol="0">
            <a:spAutoFit/>
          </a:bodyPr>
          <a:lstStyle/>
          <a:p>
            <a:r>
              <a:rPr lang="en-US" altLang="zh-CN" dirty="0"/>
              <a:t>Received Commit ???</a:t>
            </a:r>
            <a:endParaRPr lang="zh-CN" altLang="en-US" dirty="0"/>
          </a:p>
        </p:txBody>
      </p:sp>
      <p:sp>
        <p:nvSpPr>
          <p:cNvPr id="33" name="文本框 32">
            <a:extLst>
              <a:ext uri="{FF2B5EF4-FFF2-40B4-BE49-F238E27FC236}">
                <a16:creationId xmlns:a16="http://schemas.microsoft.com/office/drawing/2014/main" id="{C3CB277E-3007-4F6B-8E9C-50FF0FF1FD39}"/>
              </a:ext>
            </a:extLst>
          </p:cNvPr>
          <p:cNvSpPr txBox="1"/>
          <p:nvPr/>
        </p:nvSpPr>
        <p:spPr>
          <a:xfrm>
            <a:off x="183464" y="4676917"/>
            <a:ext cx="2565428" cy="369332"/>
          </a:xfrm>
          <a:prstGeom prst="rect">
            <a:avLst/>
          </a:prstGeom>
          <a:noFill/>
        </p:spPr>
        <p:txBody>
          <a:bodyPr wrap="square" rtlCol="0">
            <a:spAutoFit/>
          </a:bodyPr>
          <a:lstStyle/>
          <a:p>
            <a:r>
              <a:rPr lang="en-US" altLang="zh-CN" dirty="0">
                <a:solidFill>
                  <a:srgbClr val="C00000"/>
                </a:solidFill>
              </a:rPr>
              <a:t>Received Commit 8:00</a:t>
            </a:r>
            <a:endParaRPr lang="zh-CN" altLang="en-US" dirty="0">
              <a:solidFill>
                <a:srgbClr val="C00000"/>
              </a:solidFill>
            </a:endParaRPr>
          </a:p>
        </p:txBody>
      </p:sp>
      <p:cxnSp>
        <p:nvCxnSpPr>
          <p:cNvPr id="34" name="直接连接符 33">
            <a:extLst>
              <a:ext uri="{FF2B5EF4-FFF2-40B4-BE49-F238E27FC236}">
                <a16:creationId xmlns:a16="http://schemas.microsoft.com/office/drawing/2014/main" id="{AB6026D2-265B-4CF5-B606-05A9AB4E784C}"/>
              </a:ext>
            </a:extLst>
          </p:cNvPr>
          <p:cNvCxnSpPr>
            <a:cxnSpLocks/>
            <a:stCxn id="38" idx="6"/>
            <a:endCxn id="47" idx="1"/>
          </p:cNvCxnSpPr>
          <p:nvPr/>
        </p:nvCxnSpPr>
        <p:spPr>
          <a:xfrm>
            <a:off x="1943372" y="2517779"/>
            <a:ext cx="1311620" cy="1260816"/>
          </a:xfrm>
          <a:prstGeom prst="line">
            <a:avLst/>
          </a:prstGeom>
          <a:ln w="28575">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38" name="椭圆 37">
            <a:extLst>
              <a:ext uri="{FF2B5EF4-FFF2-40B4-BE49-F238E27FC236}">
                <a16:creationId xmlns:a16="http://schemas.microsoft.com/office/drawing/2014/main" id="{51770F73-730F-4550-9AE4-1E7847195C86}"/>
              </a:ext>
            </a:extLst>
          </p:cNvPr>
          <p:cNvSpPr/>
          <p:nvPr/>
        </p:nvSpPr>
        <p:spPr>
          <a:xfrm>
            <a:off x="795577" y="2223050"/>
            <a:ext cx="1147795" cy="589458"/>
          </a:xfrm>
          <a:prstGeom prst="ellipse">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solidFill>
                  <a:schemeClr val="tx1"/>
                </a:solidFill>
              </a:rPr>
              <a:t>Host</a:t>
            </a:r>
            <a:endParaRPr lang="zh-CN" altLang="en-US" sz="2400" dirty="0">
              <a:solidFill>
                <a:schemeClr val="tx1"/>
              </a:solidFill>
            </a:endParaRPr>
          </a:p>
        </p:txBody>
      </p:sp>
      <p:pic>
        <p:nvPicPr>
          <p:cNvPr id="18" name="tmp3C8D">
            <a:hlinkClick r:id="" action="ppaction://media"/>
            <a:extLst>
              <a:ext uri="{FF2B5EF4-FFF2-40B4-BE49-F238E27FC236}">
                <a16:creationId xmlns:a16="http://schemas.microsoft.com/office/drawing/2014/main" id="{B779818B-E78B-4B99-A3BD-14EA5F3A00BA}"/>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4.678"/>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857311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101">
            <a:extLst>
              <a:ext uri="{FF2B5EF4-FFF2-40B4-BE49-F238E27FC236}">
                <a16:creationId xmlns:a16="http://schemas.microsoft.com/office/drawing/2014/main" id="{234B397A-F0B7-4E7F-B00D-C0884A5E578D}"/>
              </a:ext>
            </a:extLst>
          </p:cNvPr>
          <p:cNvSpPr/>
          <p:nvPr/>
        </p:nvSpPr>
        <p:spPr>
          <a:xfrm>
            <a:off x="1199395" y="4520089"/>
            <a:ext cx="1686653" cy="4774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Receiver A</a:t>
            </a:r>
            <a:endParaRPr lang="zh-CN" altLang="en-US" sz="2400" dirty="0"/>
          </a:p>
        </p:txBody>
      </p:sp>
      <p:sp>
        <p:nvSpPr>
          <p:cNvPr id="2" name="标题 1">
            <a:extLst>
              <a:ext uri="{FF2B5EF4-FFF2-40B4-BE49-F238E27FC236}">
                <a16:creationId xmlns:a16="http://schemas.microsoft.com/office/drawing/2014/main" id="{A7A7ED2C-4A14-4ABD-A226-B24C3E005BD8}"/>
              </a:ext>
            </a:extLst>
          </p:cNvPr>
          <p:cNvSpPr>
            <a:spLocks noGrp="1"/>
          </p:cNvSpPr>
          <p:nvPr>
            <p:ph type="title"/>
          </p:nvPr>
        </p:nvSpPr>
        <p:spPr/>
        <p:txBody>
          <a:bodyPr/>
          <a:lstStyle/>
          <a:p>
            <a:r>
              <a:rPr lang="en-US" altLang="zh-CN" dirty="0"/>
              <a:t>Limitations of Failure Recovery</a:t>
            </a:r>
            <a:endParaRPr lang="zh-CN" altLang="en-US" dirty="0"/>
          </a:p>
        </p:txBody>
      </p:sp>
      <p:sp>
        <p:nvSpPr>
          <p:cNvPr id="3" name="内容占位符 2">
            <a:extLst>
              <a:ext uri="{FF2B5EF4-FFF2-40B4-BE49-F238E27FC236}">
                <a16:creationId xmlns:a16="http://schemas.microsoft.com/office/drawing/2014/main" id="{BAD360AE-74F0-4154-B643-B03657567344}"/>
              </a:ext>
            </a:extLst>
          </p:cNvPr>
          <p:cNvSpPr>
            <a:spLocks noGrp="1"/>
          </p:cNvSpPr>
          <p:nvPr>
            <p:ph idx="1"/>
          </p:nvPr>
        </p:nvSpPr>
        <p:spPr>
          <a:xfrm>
            <a:off x="5498987" y="1825625"/>
            <a:ext cx="6085126" cy="4351338"/>
          </a:xfrm>
        </p:spPr>
        <p:txBody>
          <a:bodyPr>
            <a:noAutofit/>
          </a:bodyPr>
          <a:lstStyle/>
          <a:p>
            <a:r>
              <a:rPr lang="en-US" altLang="zh-CN" sz="2400" dirty="0"/>
              <a:t>What if a receiver fails permanently?</a:t>
            </a:r>
          </a:p>
          <a:p>
            <a:r>
              <a:rPr lang="en-US" altLang="zh-CN" sz="2400" dirty="0"/>
              <a:t>We do not know the last timestamp </a:t>
            </a:r>
            <a:r>
              <a:rPr lang="en-US" altLang="zh-CN" sz="2400" b="1" dirty="0"/>
              <a:t>A</a:t>
            </a:r>
            <a:r>
              <a:rPr lang="en-US" altLang="zh-CN" sz="2400" dirty="0"/>
              <a:t> has delivered, so the other receiver </a:t>
            </a:r>
            <a:r>
              <a:rPr lang="en-US" altLang="zh-CN" sz="2400" b="1" dirty="0"/>
              <a:t>B</a:t>
            </a:r>
            <a:r>
              <a:rPr lang="en-US" altLang="zh-CN" sz="2400" dirty="0"/>
              <a:t> of the same scattering does not know whether </a:t>
            </a:r>
            <a:r>
              <a:rPr lang="en-US" altLang="zh-CN" sz="2400" b="1" dirty="0"/>
              <a:t>A</a:t>
            </a:r>
            <a:r>
              <a:rPr lang="en-US" altLang="zh-CN" sz="2400" dirty="0"/>
              <a:t> has delivered TS 9:00.</a:t>
            </a:r>
          </a:p>
          <a:p>
            <a:r>
              <a:rPr lang="en-US" altLang="zh-CN" sz="2400" dirty="0"/>
              <a:t>We only ensure atomicity in </a:t>
            </a:r>
            <a:r>
              <a:rPr lang="en-US" altLang="zh-CN" sz="2400" b="1" dirty="0"/>
              <a:t>fail-recover </a:t>
            </a:r>
            <a:r>
              <a:rPr lang="en-US" altLang="zh-CN" sz="2400" dirty="0"/>
              <a:t>model: when receiver </a:t>
            </a:r>
            <a:r>
              <a:rPr lang="en-US" altLang="zh-CN" sz="2400" b="1" dirty="0"/>
              <a:t>A</a:t>
            </a:r>
            <a:r>
              <a:rPr lang="en-US" altLang="zh-CN" sz="2400" dirty="0"/>
              <a:t> recovers from the failure, it </a:t>
            </a:r>
            <a:r>
              <a:rPr lang="en-US" altLang="zh-CN" sz="2400" b="1" dirty="0"/>
              <a:t>communicates with the controller </a:t>
            </a:r>
            <a:r>
              <a:rPr lang="en-US" altLang="zh-CN" sz="2400" dirty="0"/>
              <a:t>to determine which messages in the receive buffer should be delivered.</a:t>
            </a:r>
          </a:p>
        </p:txBody>
      </p:sp>
      <p:sp>
        <p:nvSpPr>
          <p:cNvPr id="5" name="矩形 4">
            <a:extLst>
              <a:ext uri="{FF2B5EF4-FFF2-40B4-BE49-F238E27FC236}">
                <a16:creationId xmlns:a16="http://schemas.microsoft.com/office/drawing/2014/main" id="{26B3DFE9-15C0-448E-9DE6-09AEA215D112}"/>
              </a:ext>
            </a:extLst>
          </p:cNvPr>
          <p:cNvSpPr/>
          <p:nvPr/>
        </p:nvSpPr>
        <p:spPr>
          <a:xfrm>
            <a:off x="2241366" y="3094974"/>
            <a:ext cx="1579001" cy="4774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Switch</a:t>
            </a:r>
            <a:endParaRPr lang="zh-CN" altLang="en-US" sz="2400" dirty="0"/>
          </a:p>
        </p:txBody>
      </p:sp>
      <p:sp>
        <p:nvSpPr>
          <p:cNvPr id="6" name="椭圆 5">
            <a:extLst>
              <a:ext uri="{FF2B5EF4-FFF2-40B4-BE49-F238E27FC236}">
                <a16:creationId xmlns:a16="http://schemas.microsoft.com/office/drawing/2014/main" id="{E47C3F3B-9841-49CC-858E-AB4DA04ABB0C}"/>
              </a:ext>
            </a:extLst>
          </p:cNvPr>
          <p:cNvSpPr/>
          <p:nvPr/>
        </p:nvSpPr>
        <p:spPr>
          <a:xfrm>
            <a:off x="2190592" y="1825625"/>
            <a:ext cx="1680551" cy="589458"/>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Sender</a:t>
            </a:r>
            <a:endParaRPr lang="zh-CN" altLang="en-US" sz="2400" dirty="0"/>
          </a:p>
        </p:txBody>
      </p:sp>
      <p:cxnSp>
        <p:nvCxnSpPr>
          <p:cNvPr id="10" name="直接连接符 9">
            <a:extLst>
              <a:ext uri="{FF2B5EF4-FFF2-40B4-BE49-F238E27FC236}">
                <a16:creationId xmlns:a16="http://schemas.microsoft.com/office/drawing/2014/main" id="{09F76AD3-506F-4B06-A17E-7851F79AD6B5}"/>
              </a:ext>
            </a:extLst>
          </p:cNvPr>
          <p:cNvCxnSpPr>
            <a:cxnSpLocks/>
            <a:stCxn id="102" idx="0"/>
            <a:endCxn id="5" idx="2"/>
          </p:cNvCxnSpPr>
          <p:nvPr/>
        </p:nvCxnSpPr>
        <p:spPr>
          <a:xfrm flipV="1">
            <a:off x="2042722" y="3572398"/>
            <a:ext cx="988145" cy="947691"/>
          </a:xfrm>
          <a:prstGeom prst="line">
            <a:avLst/>
          </a:prstGeom>
          <a:ln w="28575">
            <a:solidFill>
              <a:schemeClr val="tx1"/>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EF80F215-F02B-4F42-848A-B7318977A171}"/>
              </a:ext>
            </a:extLst>
          </p:cNvPr>
          <p:cNvCxnSpPr>
            <a:cxnSpLocks/>
          </p:cNvCxnSpPr>
          <p:nvPr/>
        </p:nvCxnSpPr>
        <p:spPr>
          <a:xfrm>
            <a:off x="1430261" y="4361723"/>
            <a:ext cx="1235164" cy="778927"/>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C2A36B25-CBE0-46CC-871E-E2640280AB3E}"/>
              </a:ext>
            </a:extLst>
          </p:cNvPr>
          <p:cNvCxnSpPr>
            <a:cxnSpLocks/>
          </p:cNvCxnSpPr>
          <p:nvPr/>
        </p:nvCxnSpPr>
        <p:spPr>
          <a:xfrm flipV="1">
            <a:off x="1430261" y="4388799"/>
            <a:ext cx="1224922" cy="740004"/>
          </a:xfrm>
          <a:prstGeom prst="line">
            <a:avLst/>
          </a:prstGeom>
          <a:ln w="28575"/>
        </p:spPr>
        <p:style>
          <a:lnRef idx="1">
            <a:schemeClr val="dk1"/>
          </a:lnRef>
          <a:fillRef idx="0">
            <a:schemeClr val="dk1"/>
          </a:fillRef>
          <a:effectRef idx="0">
            <a:schemeClr val="dk1"/>
          </a:effectRef>
          <a:fontRef idx="minor">
            <a:schemeClr val="tx1"/>
          </a:fontRef>
        </p:style>
      </p:cxnSp>
      <p:sp>
        <p:nvSpPr>
          <p:cNvPr id="31" name="文本框 30">
            <a:extLst>
              <a:ext uri="{FF2B5EF4-FFF2-40B4-BE49-F238E27FC236}">
                <a16:creationId xmlns:a16="http://schemas.microsoft.com/office/drawing/2014/main" id="{33364EC9-2783-4CB0-98F0-E2DA96EC6050}"/>
              </a:ext>
            </a:extLst>
          </p:cNvPr>
          <p:cNvSpPr txBox="1"/>
          <p:nvPr/>
        </p:nvSpPr>
        <p:spPr>
          <a:xfrm>
            <a:off x="1926423" y="3599474"/>
            <a:ext cx="2603860" cy="400110"/>
          </a:xfrm>
          <a:prstGeom prst="rect">
            <a:avLst/>
          </a:prstGeom>
          <a:noFill/>
        </p:spPr>
        <p:txBody>
          <a:bodyPr wrap="square" rtlCol="0">
            <a:spAutoFit/>
          </a:bodyPr>
          <a:lstStyle/>
          <a:p>
            <a:r>
              <a:rPr lang="en-US" altLang="zh-CN" sz="2000" dirty="0">
                <a:solidFill>
                  <a:schemeClr val="accent1"/>
                </a:solidFill>
              </a:rPr>
              <a:t>Sent Commit 10:00</a:t>
            </a:r>
            <a:endParaRPr lang="zh-CN" altLang="en-US" sz="2000" dirty="0">
              <a:solidFill>
                <a:schemeClr val="accent1"/>
              </a:solidFill>
            </a:endParaRPr>
          </a:p>
        </p:txBody>
      </p:sp>
      <p:cxnSp>
        <p:nvCxnSpPr>
          <p:cNvPr id="48" name="直接连接符 47">
            <a:extLst>
              <a:ext uri="{FF2B5EF4-FFF2-40B4-BE49-F238E27FC236}">
                <a16:creationId xmlns:a16="http://schemas.microsoft.com/office/drawing/2014/main" id="{99156A56-0F4F-472C-A7EC-17B6950AF92B}"/>
              </a:ext>
            </a:extLst>
          </p:cNvPr>
          <p:cNvCxnSpPr>
            <a:cxnSpLocks/>
            <a:stCxn id="6" idx="4"/>
            <a:endCxn id="5" idx="0"/>
          </p:cNvCxnSpPr>
          <p:nvPr/>
        </p:nvCxnSpPr>
        <p:spPr>
          <a:xfrm flipH="1">
            <a:off x="3030867" y="2415083"/>
            <a:ext cx="1" cy="679891"/>
          </a:xfrm>
          <a:prstGeom prst="line">
            <a:avLst/>
          </a:prstGeom>
          <a:ln w="28575">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07" name="矩形 106">
            <a:extLst>
              <a:ext uri="{FF2B5EF4-FFF2-40B4-BE49-F238E27FC236}">
                <a16:creationId xmlns:a16="http://schemas.microsoft.com/office/drawing/2014/main" id="{B7E22C72-C9A2-4ECD-80E9-9D6BF5C0D090}"/>
              </a:ext>
            </a:extLst>
          </p:cNvPr>
          <p:cNvSpPr/>
          <p:nvPr/>
        </p:nvSpPr>
        <p:spPr>
          <a:xfrm>
            <a:off x="3276781" y="4511602"/>
            <a:ext cx="1686653" cy="4774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dirty="0"/>
              <a:t>Receiver B</a:t>
            </a:r>
            <a:endParaRPr lang="zh-CN" altLang="en-US" sz="2400" dirty="0"/>
          </a:p>
        </p:txBody>
      </p:sp>
      <p:cxnSp>
        <p:nvCxnSpPr>
          <p:cNvPr id="108" name="直接连接符 107">
            <a:extLst>
              <a:ext uri="{FF2B5EF4-FFF2-40B4-BE49-F238E27FC236}">
                <a16:creationId xmlns:a16="http://schemas.microsoft.com/office/drawing/2014/main" id="{A96261E0-400E-4D3A-B0FB-6ABFAEEFFAD6}"/>
              </a:ext>
            </a:extLst>
          </p:cNvPr>
          <p:cNvCxnSpPr>
            <a:cxnSpLocks/>
            <a:stCxn id="107" idx="0"/>
          </p:cNvCxnSpPr>
          <p:nvPr/>
        </p:nvCxnSpPr>
        <p:spPr>
          <a:xfrm flipH="1" flipV="1">
            <a:off x="3030866" y="3572398"/>
            <a:ext cx="1089242" cy="939204"/>
          </a:xfrm>
          <a:prstGeom prst="line">
            <a:avLst/>
          </a:prstGeom>
          <a:ln w="28575">
            <a:solidFill>
              <a:schemeClr val="tx1"/>
            </a:solidFill>
            <a:headEnd type="arrow" w="med" len="med"/>
            <a:tailEnd type="none" w="med" len="med"/>
          </a:ln>
        </p:spPr>
        <p:style>
          <a:lnRef idx="1">
            <a:schemeClr val="dk1"/>
          </a:lnRef>
          <a:fillRef idx="0">
            <a:schemeClr val="dk1"/>
          </a:fillRef>
          <a:effectRef idx="0">
            <a:schemeClr val="dk1"/>
          </a:effectRef>
          <a:fontRef idx="minor">
            <a:schemeClr val="tx1"/>
          </a:fontRef>
        </p:style>
      </p:cxnSp>
      <p:sp>
        <p:nvSpPr>
          <p:cNvPr id="111" name="文本框 110">
            <a:extLst>
              <a:ext uri="{FF2B5EF4-FFF2-40B4-BE49-F238E27FC236}">
                <a16:creationId xmlns:a16="http://schemas.microsoft.com/office/drawing/2014/main" id="{A9A9B4FD-0EFC-4AAE-8A73-C2D5A11469DF}"/>
              </a:ext>
            </a:extLst>
          </p:cNvPr>
          <p:cNvSpPr txBox="1"/>
          <p:nvPr/>
        </p:nvSpPr>
        <p:spPr>
          <a:xfrm>
            <a:off x="3349191" y="5023620"/>
            <a:ext cx="1686653" cy="707886"/>
          </a:xfrm>
          <a:prstGeom prst="rect">
            <a:avLst/>
          </a:prstGeom>
          <a:noFill/>
        </p:spPr>
        <p:txBody>
          <a:bodyPr wrap="square" rtlCol="0">
            <a:spAutoFit/>
          </a:bodyPr>
          <a:lstStyle/>
          <a:p>
            <a:r>
              <a:rPr lang="en-US" altLang="zh-CN" sz="2000" dirty="0">
                <a:solidFill>
                  <a:schemeClr val="accent1"/>
                </a:solidFill>
              </a:rPr>
              <a:t>Received Commit 9:00</a:t>
            </a:r>
            <a:endParaRPr lang="zh-CN" altLang="en-US" sz="2000" dirty="0">
              <a:solidFill>
                <a:schemeClr val="accent1"/>
              </a:solidFill>
            </a:endParaRPr>
          </a:p>
        </p:txBody>
      </p:sp>
      <p:sp>
        <p:nvSpPr>
          <p:cNvPr id="112" name="文本框 111">
            <a:extLst>
              <a:ext uri="{FF2B5EF4-FFF2-40B4-BE49-F238E27FC236}">
                <a16:creationId xmlns:a16="http://schemas.microsoft.com/office/drawing/2014/main" id="{D0DCD5C6-4660-4E40-95A4-279ABAB4F756}"/>
              </a:ext>
            </a:extLst>
          </p:cNvPr>
          <p:cNvSpPr txBox="1"/>
          <p:nvPr/>
        </p:nvSpPr>
        <p:spPr>
          <a:xfrm>
            <a:off x="1199395" y="5023620"/>
            <a:ext cx="1686653" cy="707886"/>
          </a:xfrm>
          <a:prstGeom prst="rect">
            <a:avLst/>
          </a:prstGeom>
          <a:noFill/>
        </p:spPr>
        <p:txBody>
          <a:bodyPr wrap="square" rtlCol="0">
            <a:spAutoFit/>
          </a:bodyPr>
          <a:lstStyle/>
          <a:p>
            <a:r>
              <a:rPr lang="en-US" altLang="zh-CN" sz="2000" dirty="0">
                <a:solidFill>
                  <a:schemeClr val="accent1"/>
                </a:solidFill>
              </a:rPr>
              <a:t>Received Commit ???</a:t>
            </a:r>
            <a:endParaRPr lang="zh-CN" altLang="en-US" sz="2000" dirty="0">
              <a:solidFill>
                <a:schemeClr val="accent1"/>
              </a:solidFill>
            </a:endParaRPr>
          </a:p>
        </p:txBody>
      </p:sp>
      <p:sp>
        <p:nvSpPr>
          <p:cNvPr id="113" name="文本框 112">
            <a:extLst>
              <a:ext uri="{FF2B5EF4-FFF2-40B4-BE49-F238E27FC236}">
                <a16:creationId xmlns:a16="http://schemas.microsoft.com/office/drawing/2014/main" id="{D0343F0D-C6FB-4E57-94E7-83C746B236AB}"/>
              </a:ext>
            </a:extLst>
          </p:cNvPr>
          <p:cNvSpPr txBox="1"/>
          <p:nvPr/>
        </p:nvSpPr>
        <p:spPr>
          <a:xfrm>
            <a:off x="1884337" y="2366098"/>
            <a:ext cx="2603860" cy="400110"/>
          </a:xfrm>
          <a:prstGeom prst="rect">
            <a:avLst/>
          </a:prstGeom>
          <a:noFill/>
        </p:spPr>
        <p:txBody>
          <a:bodyPr wrap="square" rtlCol="0">
            <a:spAutoFit/>
          </a:bodyPr>
          <a:lstStyle/>
          <a:p>
            <a:r>
              <a:rPr lang="en-US" altLang="zh-CN" sz="2000" dirty="0">
                <a:solidFill>
                  <a:schemeClr val="accent1"/>
                </a:solidFill>
              </a:rPr>
              <a:t>Scatter to 2 receivers</a:t>
            </a:r>
            <a:endParaRPr lang="zh-CN" altLang="en-US" sz="2000" dirty="0">
              <a:solidFill>
                <a:schemeClr val="accent1"/>
              </a:solidFill>
            </a:endParaRPr>
          </a:p>
        </p:txBody>
      </p:sp>
      <p:pic>
        <p:nvPicPr>
          <p:cNvPr id="16" name="tmp578A">
            <a:hlinkClick r:id="" action="ppaction://media"/>
            <a:extLst>
              <a:ext uri="{FF2B5EF4-FFF2-40B4-BE49-F238E27FC236}">
                <a16:creationId xmlns:a16="http://schemas.microsoft.com/office/drawing/2014/main" id="{70B89198-CF87-46A2-BBE6-E347288ACA43}"/>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6.35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490157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
                                        </p:tgtEl>
                                      </p:cBhvr>
                                    </p:cmd>
                                  </p:childTnLst>
                                </p:cTn>
                              </p:par>
                            </p:childTnLst>
                          </p:cTn>
                        </p:par>
                      </p:childTnLst>
                    </p:cTn>
                  </p:par>
                </p:childTnLst>
              </p:cTn>
              <p:nextCondLst>
                <p:cond evt="onClick" delay="0">
                  <p:tgtEl>
                    <p:spTgt spid="16"/>
                  </p:tgtEl>
                </p:cond>
              </p:nextCondLst>
            </p:seq>
            <p:video>
              <p:cMediaNode vol="80000">
                <p:cTn id="7" fill="hold" display="0">
                  <p:stCondLst>
                    <p:cond delay="indefinite"/>
                  </p:stCondLst>
                </p:cTn>
                <p:tgtEl>
                  <p:spTgt spid="1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2114186" y="2598003"/>
            <a:ext cx="8363557" cy="1569660"/>
          </a:xfrm>
          <a:prstGeom prst="rect">
            <a:avLst/>
          </a:prstGeom>
          <a:noFill/>
        </p:spPr>
        <p:txBody>
          <a:bodyPr wrap="square" rtlCol="0">
            <a:spAutoFit/>
          </a:bodyPr>
          <a:lstStyle/>
          <a:p>
            <a:r>
              <a:rPr lang="en-US" altLang="zh-CN" sz="4800" b="1" dirty="0"/>
              <a:t>How to implement 1Pipe on hosts and switches?</a:t>
            </a:r>
            <a:endParaRPr lang="zh-CN" altLang="en-US" sz="4800" b="1" dirty="0"/>
          </a:p>
        </p:txBody>
      </p:sp>
      <p:pic>
        <p:nvPicPr>
          <p:cNvPr id="3" name="tmpD4EE">
            <a:hlinkClick r:id="" action="ppaction://media"/>
            <a:extLst>
              <a:ext uri="{FF2B5EF4-FFF2-40B4-BE49-F238E27FC236}">
                <a16:creationId xmlns:a16="http://schemas.microsoft.com/office/drawing/2014/main" id="{3D4AC1BA-334F-4A8A-BE15-761B543A1B0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3764"/>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32971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A21BC5-DFBA-4932-96E3-49AD4000DC49}"/>
              </a:ext>
            </a:extLst>
          </p:cNvPr>
          <p:cNvSpPr>
            <a:spLocks noGrp="1"/>
          </p:cNvSpPr>
          <p:nvPr>
            <p:ph type="title"/>
          </p:nvPr>
        </p:nvSpPr>
        <p:spPr/>
        <p:txBody>
          <a:bodyPr/>
          <a:lstStyle/>
          <a:p>
            <a:r>
              <a:rPr lang="en-US" altLang="zh-CN" dirty="0"/>
              <a:t>Ordering Hazards in Distributed Systems</a:t>
            </a:r>
            <a:endParaRPr lang="zh-CN" altLang="en-US" dirty="0"/>
          </a:p>
        </p:txBody>
      </p:sp>
      <p:pic>
        <p:nvPicPr>
          <p:cNvPr id="24" name="图片 23">
            <a:extLst>
              <a:ext uri="{FF2B5EF4-FFF2-40B4-BE49-F238E27FC236}">
                <a16:creationId xmlns:a16="http://schemas.microsoft.com/office/drawing/2014/main" id="{064BC13C-AFA8-4881-AB86-0174D50F3B9B}"/>
              </a:ext>
            </a:extLst>
          </p:cNvPr>
          <p:cNvPicPr>
            <a:picLocks noChangeAspect="1"/>
          </p:cNvPicPr>
          <p:nvPr/>
        </p:nvPicPr>
        <p:blipFill>
          <a:blip r:embed="rId9"/>
          <a:stretch>
            <a:fillRect/>
          </a:stretch>
        </p:blipFill>
        <p:spPr>
          <a:xfrm>
            <a:off x="1100672" y="2312597"/>
            <a:ext cx="3048659" cy="2285091"/>
          </a:xfrm>
          <a:prstGeom prst="rect">
            <a:avLst/>
          </a:prstGeom>
        </p:spPr>
      </p:pic>
      <p:pic>
        <p:nvPicPr>
          <p:cNvPr id="26" name="图片 25">
            <a:extLst>
              <a:ext uri="{FF2B5EF4-FFF2-40B4-BE49-F238E27FC236}">
                <a16:creationId xmlns:a16="http://schemas.microsoft.com/office/drawing/2014/main" id="{D1D2445F-BC6E-4BD9-AAB0-DE778D530125}"/>
              </a:ext>
            </a:extLst>
          </p:cNvPr>
          <p:cNvPicPr>
            <a:picLocks noChangeAspect="1"/>
          </p:cNvPicPr>
          <p:nvPr/>
        </p:nvPicPr>
        <p:blipFill>
          <a:blip r:embed="rId10"/>
          <a:stretch>
            <a:fillRect/>
          </a:stretch>
        </p:blipFill>
        <p:spPr>
          <a:xfrm>
            <a:off x="5274279" y="2312597"/>
            <a:ext cx="3343811" cy="2513745"/>
          </a:xfrm>
          <a:prstGeom prst="rect">
            <a:avLst/>
          </a:prstGeom>
        </p:spPr>
      </p:pic>
      <p:sp>
        <p:nvSpPr>
          <p:cNvPr id="27" name="文本框 26">
            <a:extLst>
              <a:ext uri="{FF2B5EF4-FFF2-40B4-BE49-F238E27FC236}">
                <a16:creationId xmlns:a16="http://schemas.microsoft.com/office/drawing/2014/main" id="{A5BA3B5F-BA4A-44B2-866E-49BD66AB5E76}"/>
              </a:ext>
            </a:extLst>
          </p:cNvPr>
          <p:cNvSpPr txBox="1"/>
          <p:nvPr/>
        </p:nvSpPr>
        <p:spPr>
          <a:xfrm>
            <a:off x="940085" y="4905904"/>
            <a:ext cx="3708971" cy="1200329"/>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t>A write to O</a:t>
            </a:r>
          </a:p>
          <a:p>
            <a:pPr marL="342900" indent="-342900">
              <a:buFont typeface="Arial" panose="020B0604020202020204" pitchFamily="34" charset="0"/>
              <a:buChar char="•"/>
            </a:pPr>
            <a:r>
              <a:rPr lang="en-US" altLang="zh-CN" sz="2400" dirty="0"/>
              <a:t>A send to B</a:t>
            </a:r>
          </a:p>
          <a:p>
            <a:pPr marL="342900" indent="-342900">
              <a:buFont typeface="Arial" panose="020B0604020202020204" pitchFamily="34" charset="0"/>
              <a:buChar char="•"/>
            </a:pPr>
            <a:r>
              <a:rPr lang="en-US" altLang="zh-CN" sz="2400" dirty="0"/>
              <a:t>B read from O</a:t>
            </a:r>
            <a:endParaRPr lang="zh-CN" altLang="en-US" sz="2400" dirty="0"/>
          </a:p>
        </p:txBody>
      </p:sp>
      <p:sp>
        <p:nvSpPr>
          <p:cNvPr id="28" name="文本框 27">
            <a:extLst>
              <a:ext uri="{FF2B5EF4-FFF2-40B4-BE49-F238E27FC236}">
                <a16:creationId xmlns:a16="http://schemas.microsoft.com/office/drawing/2014/main" id="{74E26C9A-B6F9-494C-896D-E1F7E8335201}"/>
              </a:ext>
            </a:extLst>
          </p:cNvPr>
          <p:cNvSpPr txBox="1"/>
          <p:nvPr/>
        </p:nvSpPr>
        <p:spPr>
          <a:xfrm>
            <a:off x="5091700" y="4905904"/>
            <a:ext cx="4447855" cy="1569660"/>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t>A write metadata to O</a:t>
            </a:r>
            <a:r>
              <a:rPr lang="en-US" altLang="zh-CN" sz="2400" baseline="-25000" dirty="0"/>
              <a:t>1</a:t>
            </a:r>
            <a:r>
              <a:rPr lang="en-US" altLang="zh-CN" sz="2400" dirty="0"/>
              <a:t>, </a:t>
            </a:r>
            <a:br>
              <a:rPr lang="en-US" altLang="zh-CN" sz="2400" dirty="0"/>
            </a:br>
            <a:r>
              <a:rPr lang="en-US" altLang="zh-CN" sz="2400" dirty="0"/>
              <a:t>A write data to O</a:t>
            </a:r>
            <a:r>
              <a:rPr lang="en-US" altLang="zh-CN" sz="2400" baseline="-25000" dirty="0"/>
              <a:t>2</a:t>
            </a:r>
          </a:p>
          <a:p>
            <a:pPr marL="342900" indent="-342900">
              <a:buFont typeface="Arial" panose="020B0604020202020204" pitchFamily="34" charset="0"/>
              <a:buChar char="•"/>
            </a:pPr>
            <a:r>
              <a:rPr lang="en-US" altLang="zh-CN" sz="2400" dirty="0"/>
              <a:t>B read metadata from O</a:t>
            </a:r>
            <a:r>
              <a:rPr lang="en-US" altLang="zh-CN" sz="2400" baseline="-25000" dirty="0"/>
              <a:t>1</a:t>
            </a:r>
            <a:r>
              <a:rPr lang="en-US" altLang="zh-CN" sz="2400" dirty="0"/>
              <a:t>,</a:t>
            </a:r>
            <a:r>
              <a:rPr lang="zh-CN" altLang="en-US" sz="2400" dirty="0"/>
              <a:t> </a:t>
            </a:r>
            <a:br>
              <a:rPr lang="en-US" altLang="zh-CN" sz="2400" dirty="0"/>
            </a:br>
            <a:r>
              <a:rPr lang="en-US" altLang="zh-CN" sz="2400" dirty="0"/>
              <a:t>B</a:t>
            </a:r>
            <a:r>
              <a:rPr lang="zh-CN" altLang="en-US" sz="2400" dirty="0"/>
              <a:t> </a:t>
            </a:r>
            <a:r>
              <a:rPr lang="en-US" altLang="zh-CN" sz="2400" dirty="0"/>
              <a:t>read data from O</a:t>
            </a:r>
            <a:r>
              <a:rPr lang="en-US" altLang="zh-CN" sz="2400" baseline="-25000" dirty="0"/>
              <a:t>2</a:t>
            </a:r>
          </a:p>
        </p:txBody>
      </p:sp>
      <p:sp>
        <p:nvSpPr>
          <p:cNvPr id="29" name="矩形 28">
            <a:extLst>
              <a:ext uri="{FF2B5EF4-FFF2-40B4-BE49-F238E27FC236}">
                <a16:creationId xmlns:a16="http://schemas.microsoft.com/office/drawing/2014/main" id="{05C367FE-1CE4-4E16-829D-B46E32370E0C}"/>
              </a:ext>
            </a:extLst>
          </p:cNvPr>
          <p:cNvSpPr/>
          <p:nvPr/>
        </p:nvSpPr>
        <p:spPr>
          <a:xfrm>
            <a:off x="838200" y="1603695"/>
            <a:ext cx="3708971"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Causal Order</a:t>
            </a:r>
            <a:endParaRPr lang="zh-CN" altLang="en-US" sz="2400" dirty="0"/>
          </a:p>
        </p:txBody>
      </p:sp>
      <p:sp>
        <p:nvSpPr>
          <p:cNvPr id="31" name="矩形 30">
            <a:extLst>
              <a:ext uri="{FF2B5EF4-FFF2-40B4-BE49-F238E27FC236}">
                <a16:creationId xmlns:a16="http://schemas.microsoft.com/office/drawing/2014/main" id="{DD6270D0-F981-400E-9F9B-749B4A249C0E}"/>
              </a:ext>
            </a:extLst>
          </p:cNvPr>
          <p:cNvSpPr/>
          <p:nvPr/>
        </p:nvSpPr>
        <p:spPr>
          <a:xfrm>
            <a:off x="5091700" y="1603695"/>
            <a:ext cx="3708971"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Total Order &amp; Atomicity</a:t>
            </a:r>
            <a:endParaRPr lang="zh-CN" altLang="en-US" sz="2400" dirty="0"/>
          </a:p>
        </p:txBody>
      </p:sp>
      <p:sp>
        <p:nvSpPr>
          <p:cNvPr id="32" name="文本框 31">
            <a:extLst>
              <a:ext uri="{FF2B5EF4-FFF2-40B4-BE49-F238E27FC236}">
                <a16:creationId xmlns:a16="http://schemas.microsoft.com/office/drawing/2014/main" id="{36A79EDE-4807-4B1D-8D0E-F91AC9E364CB}"/>
              </a:ext>
            </a:extLst>
          </p:cNvPr>
          <p:cNvSpPr txBox="1"/>
          <p:nvPr/>
        </p:nvSpPr>
        <p:spPr>
          <a:xfrm>
            <a:off x="9094342" y="4905904"/>
            <a:ext cx="2849366" cy="1200329"/>
          </a:xfrm>
          <a:prstGeom prst="rect">
            <a:avLst/>
          </a:prstGeom>
          <a:noFill/>
        </p:spPr>
        <p:txBody>
          <a:bodyPr wrap="square" rtlCol="0">
            <a:spAutoFit/>
          </a:bodyPr>
          <a:lstStyle/>
          <a:p>
            <a:r>
              <a:rPr lang="en-US" altLang="zh-CN" sz="2400" dirty="0">
                <a:solidFill>
                  <a:schemeClr val="accent1"/>
                </a:solidFill>
              </a:rPr>
              <a:t>Requirements:</a:t>
            </a:r>
          </a:p>
          <a:p>
            <a:pPr marL="285750" indent="-285750">
              <a:buFont typeface="Arial" panose="020B0604020202020204" pitchFamily="34" charset="0"/>
              <a:buChar char="•"/>
            </a:pPr>
            <a:r>
              <a:rPr lang="en-US" altLang="zh-CN" sz="2400" dirty="0">
                <a:solidFill>
                  <a:schemeClr val="accent1"/>
                </a:solidFill>
              </a:rPr>
              <a:t>Isolation</a:t>
            </a:r>
          </a:p>
          <a:p>
            <a:pPr marL="285750" indent="-285750">
              <a:buFont typeface="Arial" panose="020B0604020202020204" pitchFamily="34" charset="0"/>
              <a:buChar char="•"/>
            </a:pPr>
            <a:r>
              <a:rPr lang="en-US" altLang="zh-CN" sz="2400" dirty="0">
                <a:solidFill>
                  <a:schemeClr val="accent1"/>
                </a:solidFill>
              </a:rPr>
              <a:t>Failure atomicity</a:t>
            </a:r>
            <a:endParaRPr lang="zh-CN" altLang="en-US" sz="2400" dirty="0">
              <a:solidFill>
                <a:schemeClr val="accent1"/>
              </a:solidFill>
            </a:endParaRPr>
          </a:p>
        </p:txBody>
      </p:sp>
      <p:pic>
        <p:nvPicPr>
          <p:cNvPr id="9" name="tmpC7D0">
            <a:hlinkClick r:id="" action="ppaction://media"/>
            <a:extLst>
              <a:ext uri="{FF2B5EF4-FFF2-40B4-BE49-F238E27FC236}">
                <a16:creationId xmlns:a16="http://schemas.microsoft.com/office/drawing/2014/main" id="{33544FA1-247C-4BA3-A9BB-A8F31EB8A63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1.2666"/>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745079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a:extLst>
              <a:ext uri="{FF2B5EF4-FFF2-40B4-BE49-F238E27FC236}">
                <a16:creationId xmlns:a16="http://schemas.microsoft.com/office/drawing/2014/main" id="{32B5CEA5-3F7A-401B-BEBE-4A5B2E42DAB9}"/>
              </a:ext>
            </a:extLst>
          </p:cNvPr>
          <p:cNvSpPr/>
          <p:nvPr/>
        </p:nvSpPr>
        <p:spPr>
          <a:xfrm>
            <a:off x="1188125" y="2178234"/>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dirty="0"/>
              <a:t>lib1pipe</a:t>
            </a:r>
            <a:endParaRPr lang="zh-CN" altLang="en-US" sz="2400" dirty="0"/>
          </a:p>
        </p:txBody>
      </p:sp>
      <p:sp>
        <p:nvSpPr>
          <p:cNvPr id="23" name="矩形 22">
            <a:extLst>
              <a:ext uri="{FF2B5EF4-FFF2-40B4-BE49-F238E27FC236}">
                <a16:creationId xmlns:a16="http://schemas.microsoft.com/office/drawing/2014/main" id="{0E575BF9-C600-49F4-90B5-85AABD263862}"/>
              </a:ext>
            </a:extLst>
          </p:cNvPr>
          <p:cNvSpPr/>
          <p:nvPr/>
        </p:nvSpPr>
        <p:spPr>
          <a:xfrm>
            <a:off x="1183182" y="1797063"/>
            <a:ext cx="6422353" cy="381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3</a:t>
            </a:r>
            <a:endParaRPr lang="zh-CN" altLang="en-US" sz="2000" dirty="0"/>
          </a:p>
        </p:txBody>
      </p:sp>
      <p:sp>
        <p:nvSpPr>
          <p:cNvPr id="20" name="矩形 19">
            <a:extLst>
              <a:ext uri="{FF2B5EF4-FFF2-40B4-BE49-F238E27FC236}">
                <a16:creationId xmlns:a16="http://schemas.microsoft.com/office/drawing/2014/main" id="{C8FB2375-E21C-44A2-B7F5-17F559CD07C7}"/>
              </a:ext>
            </a:extLst>
          </p:cNvPr>
          <p:cNvSpPr/>
          <p:nvPr/>
        </p:nvSpPr>
        <p:spPr>
          <a:xfrm>
            <a:off x="1034855" y="2428683"/>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dirty="0"/>
              <a:t>lib1pipe</a:t>
            </a:r>
            <a:endParaRPr lang="zh-CN" altLang="en-US" sz="2400" dirty="0"/>
          </a:p>
        </p:txBody>
      </p:sp>
      <p:sp>
        <p:nvSpPr>
          <p:cNvPr id="21" name="矩形 20">
            <a:extLst>
              <a:ext uri="{FF2B5EF4-FFF2-40B4-BE49-F238E27FC236}">
                <a16:creationId xmlns:a16="http://schemas.microsoft.com/office/drawing/2014/main" id="{5F281EE4-A2A6-4C8C-BBC1-F627B43A5384}"/>
              </a:ext>
            </a:extLst>
          </p:cNvPr>
          <p:cNvSpPr/>
          <p:nvPr/>
        </p:nvSpPr>
        <p:spPr>
          <a:xfrm>
            <a:off x="1022769" y="2072694"/>
            <a:ext cx="6422353" cy="35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2</a:t>
            </a:r>
            <a:endParaRPr lang="zh-CN" altLang="en-US" sz="2000" dirty="0"/>
          </a:p>
        </p:txBody>
      </p:sp>
      <p:sp>
        <p:nvSpPr>
          <p:cNvPr id="2" name="标题 1">
            <a:extLst>
              <a:ext uri="{FF2B5EF4-FFF2-40B4-BE49-F238E27FC236}">
                <a16:creationId xmlns:a16="http://schemas.microsoft.com/office/drawing/2014/main" id="{FBA51515-356E-454F-B456-50E03DDF4428}"/>
              </a:ext>
            </a:extLst>
          </p:cNvPr>
          <p:cNvSpPr>
            <a:spLocks noGrp="1"/>
          </p:cNvSpPr>
          <p:nvPr>
            <p:ph type="title"/>
          </p:nvPr>
        </p:nvSpPr>
        <p:spPr>
          <a:xfrm>
            <a:off x="838200" y="318531"/>
            <a:ext cx="10515600" cy="1325563"/>
          </a:xfrm>
        </p:spPr>
        <p:txBody>
          <a:bodyPr/>
          <a:lstStyle/>
          <a:p>
            <a:r>
              <a:rPr lang="en-US" altLang="zh-CN" dirty="0"/>
              <a:t>1Pipe Implementation on Hosts</a:t>
            </a:r>
            <a:endParaRPr lang="zh-CN" altLang="en-US" dirty="0"/>
          </a:p>
        </p:txBody>
      </p:sp>
      <p:sp>
        <p:nvSpPr>
          <p:cNvPr id="6" name="矩形 5">
            <a:extLst>
              <a:ext uri="{FF2B5EF4-FFF2-40B4-BE49-F238E27FC236}">
                <a16:creationId xmlns:a16="http://schemas.microsoft.com/office/drawing/2014/main" id="{8E1CF331-C3CC-4095-891B-1A5424FE4259}"/>
              </a:ext>
            </a:extLst>
          </p:cNvPr>
          <p:cNvSpPr/>
          <p:nvPr/>
        </p:nvSpPr>
        <p:spPr>
          <a:xfrm>
            <a:off x="843143" y="2702426"/>
            <a:ext cx="6400800" cy="31275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400" b="1" dirty="0"/>
              <a:t>lib1pipe</a:t>
            </a:r>
            <a:endParaRPr lang="zh-CN" altLang="en-US" sz="2400" b="1" dirty="0"/>
          </a:p>
        </p:txBody>
      </p:sp>
      <p:sp>
        <p:nvSpPr>
          <p:cNvPr id="7" name="矩形 6">
            <a:extLst>
              <a:ext uri="{FF2B5EF4-FFF2-40B4-BE49-F238E27FC236}">
                <a16:creationId xmlns:a16="http://schemas.microsoft.com/office/drawing/2014/main" id="{72D01501-E155-4EEC-9C48-F0D0E65FA4CB}"/>
              </a:ext>
            </a:extLst>
          </p:cNvPr>
          <p:cNvSpPr/>
          <p:nvPr/>
        </p:nvSpPr>
        <p:spPr>
          <a:xfrm>
            <a:off x="838200" y="6035475"/>
            <a:ext cx="8906555" cy="452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Standard RDMA NIC</a:t>
            </a:r>
            <a:endParaRPr lang="zh-CN" altLang="en-US" sz="2000" dirty="0"/>
          </a:p>
        </p:txBody>
      </p:sp>
      <p:sp>
        <p:nvSpPr>
          <p:cNvPr id="8" name="矩形 7">
            <a:extLst>
              <a:ext uri="{FF2B5EF4-FFF2-40B4-BE49-F238E27FC236}">
                <a16:creationId xmlns:a16="http://schemas.microsoft.com/office/drawing/2014/main" id="{16267425-C2D5-4004-AEEB-9634A383624A}"/>
              </a:ext>
            </a:extLst>
          </p:cNvPr>
          <p:cNvSpPr/>
          <p:nvPr/>
        </p:nvSpPr>
        <p:spPr>
          <a:xfrm>
            <a:off x="838200" y="2348326"/>
            <a:ext cx="6422353" cy="3541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Application 1</a:t>
            </a:r>
            <a:endParaRPr lang="zh-CN" altLang="en-US" sz="2000" dirty="0"/>
          </a:p>
        </p:txBody>
      </p:sp>
      <p:sp>
        <p:nvSpPr>
          <p:cNvPr id="9" name="矩形 8">
            <a:extLst>
              <a:ext uri="{FF2B5EF4-FFF2-40B4-BE49-F238E27FC236}">
                <a16:creationId xmlns:a16="http://schemas.microsoft.com/office/drawing/2014/main" id="{2F4402BB-97B2-4A15-81A0-7D66A341F5B2}"/>
              </a:ext>
            </a:extLst>
          </p:cNvPr>
          <p:cNvSpPr/>
          <p:nvPr/>
        </p:nvSpPr>
        <p:spPr>
          <a:xfrm>
            <a:off x="1215465" y="3197633"/>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1Pipe API</a:t>
            </a:r>
            <a:endParaRPr lang="zh-CN" altLang="en-US" sz="2000" dirty="0"/>
          </a:p>
        </p:txBody>
      </p:sp>
      <p:sp>
        <p:nvSpPr>
          <p:cNvPr id="11" name="矩形 10">
            <a:extLst>
              <a:ext uri="{FF2B5EF4-FFF2-40B4-BE49-F238E27FC236}">
                <a16:creationId xmlns:a16="http://schemas.microsoft.com/office/drawing/2014/main" id="{B18A0D6B-55D0-4AA7-9EC2-C87026A9223F}"/>
              </a:ext>
            </a:extLst>
          </p:cNvPr>
          <p:cNvSpPr/>
          <p:nvPr/>
        </p:nvSpPr>
        <p:spPr>
          <a:xfrm>
            <a:off x="1215466" y="3650315"/>
            <a:ext cx="2826532" cy="103917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000" dirty="0"/>
              <a:t>Reliable Sending</a:t>
            </a:r>
            <a:endParaRPr lang="zh-CN" altLang="en-US" sz="2000" dirty="0"/>
          </a:p>
        </p:txBody>
      </p:sp>
      <p:sp>
        <p:nvSpPr>
          <p:cNvPr id="12" name="矩形 11">
            <a:extLst>
              <a:ext uri="{FF2B5EF4-FFF2-40B4-BE49-F238E27FC236}">
                <a16:creationId xmlns:a16="http://schemas.microsoft.com/office/drawing/2014/main" id="{A97BCBF4-43E0-4551-AABF-BCD890A1C4DF}"/>
              </a:ext>
            </a:extLst>
          </p:cNvPr>
          <p:cNvSpPr/>
          <p:nvPr/>
        </p:nvSpPr>
        <p:spPr>
          <a:xfrm>
            <a:off x="1696131" y="4139765"/>
            <a:ext cx="1865202" cy="4526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dirty="0"/>
              <a:t>Send Buffer</a:t>
            </a:r>
            <a:endParaRPr lang="zh-CN" altLang="en-US" sz="2000" dirty="0"/>
          </a:p>
        </p:txBody>
      </p:sp>
      <p:sp>
        <p:nvSpPr>
          <p:cNvPr id="14" name="矩形 13">
            <a:extLst>
              <a:ext uri="{FF2B5EF4-FFF2-40B4-BE49-F238E27FC236}">
                <a16:creationId xmlns:a16="http://schemas.microsoft.com/office/drawing/2014/main" id="{3D4ABDDE-BF78-4144-9DC6-19E53D89957E}"/>
              </a:ext>
            </a:extLst>
          </p:cNvPr>
          <p:cNvSpPr/>
          <p:nvPr/>
        </p:nvSpPr>
        <p:spPr>
          <a:xfrm>
            <a:off x="1215464" y="4689495"/>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Flow and Congestion Control</a:t>
            </a:r>
            <a:endParaRPr lang="zh-CN" altLang="en-US" sz="2000" dirty="0"/>
          </a:p>
        </p:txBody>
      </p:sp>
      <p:sp>
        <p:nvSpPr>
          <p:cNvPr id="15" name="矩形 14">
            <a:extLst>
              <a:ext uri="{FF2B5EF4-FFF2-40B4-BE49-F238E27FC236}">
                <a16:creationId xmlns:a16="http://schemas.microsoft.com/office/drawing/2014/main" id="{DCCC4D5B-6AB4-4686-9AAC-47E613B48EBB}"/>
              </a:ext>
            </a:extLst>
          </p:cNvPr>
          <p:cNvSpPr/>
          <p:nvPr/>
        </p:nvSpPr>
        <p:spPr>
          <a:xfrm>
            <a:off x="4042685" y="3650314"/>
            <a:ext cx="2826532" cy="1039179"/>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2000" dirty="0"/>
              <a:t>Packet Reordering</a:t>
            </a:r>
            <a:endParaRPr lang="zh-CN" altLang="en-US" sz="2000" dirty="0"/>
          </a:p>
        </p:txBody>
      </p:sp>
      <p:sp>
        <p:nvSpPr>
          <p:cNvPr id="13" name="矩形 12">
            <a:extLst>
              <a:ext uri="{FF2B5EF4-FFF2-40B4-BE49-F238E27FC236}">
                <a16:creationId xmlns:a16="http://schemas.microsoft.com/office/drawing/2014/main" id="{38F427D8-6F6D-454B-B6FE-BAB91AD1EC46}"/>
              </a:ext>
            </a:extLst>
          </p:cNvPr>
          <p:cNvSpPr/>
          <p:nvPr/>
        </p:nvSpPr>
        <p:spPr>
          <a:xfrm>
            <a:off x="4523351" y="4139765"/>
            <a:ext cx="1865202" cy="4526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CN" sz="2000" dirty="0"/>
              <a:t>Receive Buffer</a:t>
            </a:r>
            <a:endParaRPr lang="zh-CN" altLang="en-US" sz="2000" dirty="0"/>
          </a:p>
        </p:txBody>
      </p:sp>
      <p:sp>
        <p:nvSpPr>
          <p:cNvPr id="16" name="矩形 15">
            <a:extLst>
              <a:ext uri="{FF2B5EF4-FFF2-40B4-BE49-F238E27FC236}">
                <a16:creationId xmlns:a16="http://schemas.microsoft.com/office/drawing/2014/main" id="{CD983CFD-5664-4C55-BB9A-EAA9B62483A5}"/>
              </a:ext>
            </a:extLst>
          </p:cNvPr>
          <p:cNvSpPr/>
          <p:nvPr/>
        </p:nvSpPr>
        <p:spPr>
          <a:xfrm>
            <a:off x="1215463" y="5142174"/>
            <a:ext cx="5645447" cy="45268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RDMA UD</a:t>
            </a:r>
            <a:endParaRPr lang="zh-CN" altLang="en-US" sz="2000" dirty="0"/>
          </a:p>
        </p:txBody>
      </p:sp>
      <p:sp>
        <p:nvSpPr>
          <p:cNvPr id="17" name="矩形 16">
            <a:extLst>
              <a:ext uri="{FF2B5EF4-FFF2-40B4-BE49-F238E27FC236}">
                <a16:creationId xmlns:a16="http://schemas.microsoft.com/office/drawing/2014/main" id="{C138AF12-BE5B-4E92-A28F-4A9F6E27F123}"/>
              </a:ext>
            </a:extLst>
          </p:cNvPr>
          <p:cNvSpPr/>
          <p:nvPr/>
        </p:nvSpPr>
        <p:spPr>
          <a:xfrm>
            <a:off x="582420" y="1386161"/>
            <a:ext cx="9400265" cy="5247607"/>
          </a:xfrm>
          <a:prstGeom prst="rect">
            <a:avLst/>
          </a:prstGeom>
          <a:noFill/>
          <a:ln>
            <a:prstDash val="dash"/>
          </a:ln>
        </p:spPr>
        <p:style>
          <a:lnRef idx="2">
            <a:schemeClr val="accent1"/>
          </a:lnRef>
          <a:fillRef idx="1">
            <a:schemeClr val="lt1"/>
          </a:fillRef>
          <a:effectRef idx="0">
            <a:schemeClr val="accent1"/>
          </a:effectRef>
          <a:fontRef idx="minor">
            <a:schemeClr val="dk1"/>
          </a:fontRef>
        </p:style>
        <p:txBody>
          <a:bodyPr rtlCol="0" anchor="t"/>
          <a:lstStyle/>
          <a:p>
            <a:pPr algn="ctr"/>
            <a:r>
              <a:rPr lang="en-US" altLang="zh-CN" sz="2000" dirty="0"/>
              <a:t>Host</a:t>
            </a:r>
            <a:endParaRPr lang="zh-CN" altLang="en-US" sz="2000" dirty="0"/>
          </a:p>
        </p:txBody>
      </p:sp>
      <p:sp>
        <p:nvSpPr>
          <p:cNvPr id="18" name="矩形 17">
            <a:extLst>
              <a:ext uri="{FF2B5EF4-FFF2-40B4-BE49-F238E27FC236}">
                <a16:creationId xmlns:a16="http://schemas.microsoft.com/office/drawing/2014/main" id="{B712D574-3763-454F-BE0C-1B9EEEF1913B}"/>
              </a:ext>
            </a:extLst>
          </p:cNvPr>
          <p:cNvSpPr/>
          <p:nvPr/>
        </p:nvSpPr>
        <p:spPr>
          <a:xfrm>
            <a:off x="7945076" y="3846950"/>
            <a:ext cx="1799679" cy="7454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Time Synchronizer</a:t>
            </a:r>
            <a:endParaRPr lang="zh-CN" altLang="en-US" sz="2000" dirty="0"/>
          </a:p>
        </p:txBody>
      </p:sp>
      <p:sp>
        <p:nvSpPr>
          <p:cNvPr id="19" name="矩形 18">
            <a:extLst>
              <a:ext uri="{FF2B5EF4-FFF2-40B4-BE49-F238E27FC236}">
                <a16:creationId xmlns:a16="http://schemas.microsoft.com/office/drawing/2014/main" id="{5A106F0D-61D4-4395-A47C-A634E6D89E09}"/>
              </a:ext>
            </a:extLst>
          </p:cNvPr>
          <p:cNvSpPr/>
          <p:nvPr/>
        </p:nvSpPr>
        <p:spPr>
          <a:xfrm>
            <a:off x="7945076" y="4592448"/>
            <a:ext cx="1799679" cy="7454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Beacon Generator</a:t>
            </a:r>
            <a:endParaRPr lang="zh-CN" altLang="en-US" sz="2000" dirty="0"/>
          </a:p>
        </p:txBody>
      </p:sp>
      <p:pic>
        <p:nvPicPr>
          <p:cNvPr id="4" name="tmp27A4">
            <a:hlinkClick r:id="" action="ppaction://media"/>
            <a:extLst>
              <a:ext uri="{FF2B5EF4-FFF2-40B4-BE49-F238E27FC236}">
                <a16:creationId xmlns:a16="http://schemas.microsoft.com/office/drawing/2014/main" id="{FA9F0EF7-0E98-47B5-8F19-431094DAFA5F}"/>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2.975"/>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188911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7A610-C3C7-4CB7-A43A-FE1642EA4ECF}"/>
              </a:ext>
            </a:extLst>
          </p:cNvPr>
          <p:cNvSpPr>
            <a:spLocks noGrp="1"/>
          </p:cNvSpPr>
          <p:nvPr>
            <p:ph type="title"/>
          </p:nvPr>
        </p:nvSpPr>
        <p:spPr>
          <a:xfrm>
            <a:off x="833422" y="-79352"/>
            <a:ext cx="10515600" cy="1325563"/>
          </a:xfrm>
        </p:spPr>
        <p:txBody>
          <a:bodyPr>
            <a:normAutofit/>
          </a:bodyPr>
          <a:lstStyle/>
          <a:p>
            <a:r>
              <a:rPr lang="en-US" altLang="zh-CN" sz="3600" dirty="0"/>
              <a:t>1Pipe Implementation on Switches</a:t>
            </a:r>
            <a:endParaRPr lang="zh-CN" altLang="en-US" sz="3600" dirty="0"/>
          </a:p>
        </p:txBody>
      </p:sp>
      <p:grpSp>
        <p:nvGrpSpPr>
          <p:cNvPr id="48" name="组合 47">
            <a:extLst>
              <a:ext uri="{FF2B5EF4-FFF2-40B4-BE49-F238E27FC236}">
                <a16:creationId xmlns:a16="http://schemas.microsoft.com/office/drawing/2014/main" id="{7251B59F-5C06-4552-88F3-EB14F1CC79A6}"/>
              </a:ext>
            </a:extLst>
          </p:cNvPr>
          <p:cNvGrpSpPr/>
          <p:nvPr/>
        </p:nvGrpSpPr>
        <p:grpSpPr>
          <a:xfrm>
            <a:off x="833422" y="1572959"/>
            <a:ext cx="4868733" cy="4237078"/>
            <a:chOff x="1808252" y="356239"/>
            <a:chExt cx="5679898" cy="5405848"/>
          </a:xfrm>
        </p:grpSpPr>
        <p:sp>
          <p:nvSpPr>
            <p:cNvPr id="24" name="矩形 23">
              <a:extLst>
                <a:ext uri="{FF2B5EF4-FFF2-40B4-BE49-F238E27FC236}">
                  <a16:creationId xmlns:a16="http://schemas.microsoft.com/office/drawing/2014/main" id="{95788C4B-99CB-453B-9318-1D4FE61D3271}"/>
                </a:ext>
              </a:extLst>
            </p:cNvPr>
            <p:cNvSpPr/>
            <p:nvPr/>
          </p:nvSpPr>
          <p:spPr>
            <a:xfrm>
              <a:off x="1808252" y="2357923"/>
              <a:ext cx="5679893"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Programmable Switch</a:t>
              </a:r>
              <a:endParaRPr lang="zh-CN" altLang="en-US" sz="1400" b="1" dirty="0"/>
            </a:p>
          </p:txBody>
        </p:sp>
        <p:sp>
          <p:nvSpPr>
            <p:cNvPr id="25" name="矩形 24">
              <a:extLst>
                <a:ext uri="{FF2B5EF4-FFF2-40B4-BE49-F238E27FC236}">
                  <a16:creationId xmlns:a16="http://schemas.microsoft.com/office/drawing/2014/main" id="{B97550BA-714A-4386-B0D0-B80B4CFA529F}"/>
                </a:ext>
              </a:extLst>
            </p:cNvPr>
            <p:cNvSpPr/>
            <p:nvPr/>
          </p:nvSpPr>
          <p:spPr>
            <a:xfrm>
              <a:off x="1808253"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26" name="矩形 25">
              <a:extLst>
                <a:ext uri="{FF2B5EF4-FFF2-40B4-BE49-F238E27FC236}">
                  <a16:creationId xmlns:a16="http://schemas.microsoft.com/office/drawing/2014/main" id="{4CADFD70-5DED-4DA7-AC27-0C492A934F00}"/>
                </a:ext>
              </a:extLst>
            </p:cNvPr>
            <p:cNvSpPr/>
            <p:nvPr/>
          </p:nvSpPr>
          <p:spPr>
            <a:xfrm>
              <a:off x="3169579"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27" name="矩形 26">
              <a:extLst>
                <a:ext uri="{FF2B5EF4-FFF2-40B4-BE49-F238E27FC236}">
                  <a16:creationId xmlns:a16="http://schemas.microsoft.com/office/drawing/2014/main" id="{C137B9E2-9856-4855-9774-1CB65AFA0774}"/>
                </a:ext>
              </a:extLst>
            </p:cNvPr>
            <p:cNvSpPr/>
            <p:nvPr/>
          </p:nvSpPr>
          <p:spPr>
            <a:xfrm>
              <a:off x="1808253"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cxnSp>
          <p:nvCxnSpPr>
            <p:cNvPr id="28" name="直接箭头连接符 27">
              <a:extLst>
                <a:ext uri="{FF2B5EF4-FFF2-40B4-BE49-F238E27FC236}">
                  <a16:creationId xmlns:a16="http://schemas.microsoft.com/office/drawing/2014/main" id="{72DE0BFF-AB48-47A0-ADED-CB6393473385}"/>
                </a:ext>
              </a:extLst>
            </p:cNvPr>
            <p:cNvCxnSpPr>
              <a:cxnSpLocks/>
            </p:cNvCxnSpPr>
            <p:nvPr/>
          </p:nvCxnSpPr>
          <p:spPr>
            <a:xfrm flipV="1">
              <a:off x="3161871"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1714DB66-A85D-4E3F-9CBA-B9549EFFBB91}"/>
                </a:ext>
              </a:extLst>
            </p:cNvPr>
            <p:cNvSpPr txBox="1"/>
            <p:nvPr/>
          </p:nvSpPr>
          <p:spPr>
            <a:xfrm>
              <a:off x="1877603"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30" name="矩形 29">
              <a:extLst>
                <a:ext uri="{FF2B5EF4-FFF2-40B4-BE49-F238E27FC236}">
                  <a16:creationId xmlns:a16="http://schemas.microsoft.com/office/drawing/2014/main" id="{037119D1-1FDE-4399-93A1-38473D4950A5}"/>
                </a:ext>
              </a:extLst>
            </p:cNvPr>
            <p:cNvSpPr/>
            <p:nvPr/>
          </p:nvSpPr>
          <p:spPr>
            <a:xfrm>
              <a:off x="2208948" y="3354511"/>
              <a:ext cx="1905852"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100</a:t>
              </a:r>
              <a:endParaRPr lang="zh-CN" altLang="en-US" sz="1400" b="1" dirty="0"/>
            </a:p>
          </p:txBody>
        </p:sp>
        <p:sp>
          <p:nvSpPr>
            <p:cNvPr id="31" name="矩形 30">
              <a:extLst>
                <a:ext uri="{FF2B5EF4-FFF2-40B4-BE49-F238E27FC236}">
                  <a16:creationId xmlns:a16="http://schemas.microsoft.com/office/drawing/2014/main" id="{218CE285-BBBC-4086-AB10-F2F704A7CD0E}"/>
                </a:ext>
              </a:extLst>
            </p:cNvPr>
            <p:cNvSpPr/>
            <p:nvPr/>
          </p:nvSpPr>
          <p:spPr>
            <a:xfrm>
              <a:off x="1808253"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32" name="矩形 31">
              <a:extLst>
                <a:ext uri="{FF2B5EF4-FFF2-40B4-BE49-F238E27FC236}">
                  <a16:creationId xmlns:a16="http://schemas.microsoft.com/office/drawing/2014/main" id="{A250226F-74C7-4E32-9CA2-EFD50466A4DA}"/>
                </a:ext>
              </a:extLst>
            </p:cNvPr>
            <p:cNvSpPr/>
            <p:nvPr/>
          </p:nvSpPr>
          <p:spPr>
            <a:xfrm>
              <a:off x="3169579"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33" name="矩形 32">
              <a:extLst>
                <a:ext uri="{FF2B5EF4-FFF2-40B4-BE49-F238E27FC236}">
                  <a16:creationId xmlns:a16="http://schemas.microsoft.com/office/drawing/2014/main" id="{4D125E6B-F9D8-4746-8E61-423CCF489137}"/>
                </a:ext>
              </a:extLst>
            </p:cNvPr>
            <p:cNvSpPr/>
            <p:nvPr/>
          </p:nvSpPr>
          <p:spPr>
            <a:xfrm>
              <a:off x="1808253" y="1015698"/>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34" name="文本框 33">
              <a:extLst>
                <a:ext uri="{FF2B5EF4-FFF2-40B4-BE49-F238E27FC236}">
                  <a16:creationId xmlns:a16="http://schemas.microsoft.com/office/drawing/2014/main" id="{0D4DC7B4-DE93-4382-B947-E67F14C562C4}"/>
                </a:ext>
              </a:extLst>
            </p:cNvPr>
            <p:cNvSpPr txBox="1"/>
            <p:nvPr/>
          </p:nvSpPr>
          <p:spPr>
            <a:xfrm>
              <a:off x="1949520" y="1830918"/>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35" name="直接箭头连接符 34">
              <a:extLst>
                <a:ext uri="{FF2B5EF4-FFF2-40B4-BE49-F238E27FC236}">
                  <a16:creationId xmlns:a16="http://schemas.microsoft.com/office/drawing/2014/main" id="{EE9CA939-D76A-4E02-B678-3A610F33EC1B}"/>
                </a:ext>
              </a:extLst>
            </p:cNvPr>
            <p:cNvCxnSpPr>
              <a:cxnSpLocks/>
              <a:endCxn id="33" idx="2"/>
            </p:cNvCxnSpPr>
            <p:nvPr/>
          </p:nvCxnSpPr>
          <p:spPr>
            <a:xfrm flipV="1">
              <a:off x="3169577" y="1673244"/>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矩形 35">
              <a:extLst>
                <a:ext uri="{FF2B5EF4-FFF2-40B4-BE49-F238E27FC236}">
                  <a16:creationId xmlns:a16="http://schemas.microsoft.com/office/drawing/2014/main" id="{4037DAD0-0F84-41E5-B6FF-4C76CED976BF}"/>
                </a:ext>
              </a:extLst>
            </p:cNvPr>
            <p:cNvSpPr/>
            <p:nvPr/>
          </p:nvSpPr>
          <p:spPr>
            <a:xfrm>
              <a:off x="4765498"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37" name="矩形 36">
              <a:extLst>
                <a:ext uri="{FF2B5EF4-FFF2-40B4-BE49-F238E27FC236}">
                  <a16:creationId xmlns:a16="http://schemas.microsoft.com/office/drawing/2014/main" id="{6DF7B0E3-B2E9-43B1-B207-014B475C0634}"/>
                </a:ext>
              </a:extLst>
            </p:cNvPr>
            <p:cNvSpPr/>
            <p:nvPr/>
          </p:nvSpPr>
          <p:spPr>
            <a:xfrm>
              <a:off x="6126824"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200</a:t>
              </a:r>
              <a:endParaRPr lang="zh-CN" altLang="en-US" sz="1400" b="1" dirty="0"/>
            </a:p>
          </p:txBody>
        </p:sp>
        <p:sp>
          <p:nvSpPr>
            <p:cNvPr id="38" name="矩形 37">
              <a:extLst>
                <a:ext uri="{FF2B5EF4-FFF2-40B4-BE49-F238E27FC236}">
                  <a16:creationId xmlns:a16="http://schemas.microsoft.com/office/drawing/2014/main" id="{0561DA61-DED0-4CF1-B46A-823111BC6B9E}"/>
                </a:ext>
              </a:extLst>
            </p:cNvPr>
            <p:cNvSpPr/>
            <p:nvPr/>
          </p:nvSpPr>
          <p:spPr>
            <a:xfrm>
              <a:off x="4765498"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cxnSp>
          <p:nvCxnSpPr>
            <p:cNvPr id="39" name="直接箭头连接符 38">
              <a:extLst>
                <a:ext uri="{FF2B5EF4-FFF2-40B4-BE49-F238E27FC236}">
                  <a16:creationId xmlns:a16="http://schemas.microsoft.com/office/drawing/2014/main" id="{0B8ED8DF-9DE5-407F-B241-789FA734F34C}"/>
                </a:ext>
              </a:extLst>
            </p:cNvPr>
            <p:cNvCxnSpPr>
              <a:cxnSpLocks/>
            </p:cNvCxnSpPr>
            <p:nvPr/>
          </p:nvCxnSpPr>
          <p:spPr>
            <a:xfrm flipV="1">
              <a:off x="6119116"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文本框 39">
              <a:extLst>
                <a:ext uri="{FF2B5EF4-FFF2-40B4-BE49-F238E27FC236}">
                  <a16:creationId xmlns:a16="http://schemas.microsoft.com/office/drawing/2014/main" id="{B03F43FD-24D8-4B39-926A-C5983F3C2465}"/>
                </a:ext>
              </a:extLst>
            </p:cNvPr>
            <p:cNvSpPr txBox="1"/>
            <p:nvPr/>
          </p:nvSpPr>
          <p:spPr>
            <a:xfrm>
              <a:off x="4834849"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41" name="矩形 40">
              <a:extLst>
                <a:ext uri="{FF2B5EF4-FFF2-40B4-BE49-F238E27FC236}">
                  <a16:creationId xmlns:a16="http://schemas.microsoft.com/office/drawing/2014/main" id="{346487BE-B9EA-4DB2-9B6E-6D8E5B884014}"/>
                </a:ext>
              </a:extLst>
            </p:cNvPr>
            <p:cNvSpPr/>
            <p:nvPr/>
          </p:nvSpPr>
          <p:spPr>
            <a:xfrm>
              <a:off x="5193593" y="3354510"/>
              <a:ext cx="1864754"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sp>
          <p:nvSpPr>
            <p:cNvPr id="42" name="矩形 41">
              <a:extLst>
                <a:ext uri="{FF2B5EF4-FFF2-40B4-BE49-F238E27FC236}">
                  <a16:creationId xmlns:a16="http://schemas.microsoft.com/office/drawing/2014/main" id="{A79F3737-B98B-463A-A57B-6BA799142C42}"/>
                </a:ext>
              </a:extLst>
            </p:cNvPr>
            <p:cNvSpPr/>
            <p:nvPr/>
          </p:nvSpPr>
          <p:spPr>
            <a:xfrm>
              <a:off x="3436707" y="2761900"/>
              <a:ext cx="2537716"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sp>
          <p:nvSpPr>
            <p:cNvPr id="43" name="矩形 42">
              <a:extLst>
                <a:ext uri="{FF2B5EF4-FFF2-40B4-BE49-F238E27FC236}">
                  <a16:creationId xmlns:a16="http://schemas.microsoft.com/office/drawing/2014/main" id="{04645C5A-F879-45CC-92FE-F285815A94D5}"/>
                </a:ext>
              </a:extLst>
            </p:cNvPr>
            <p:cNvSpPr/>
            <p:nvPr/>
          </p:nvSpPr>
          <p:spPr>
            <a:xfrm>
              <a:off x="4757792"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44" name="矩形 43">
              <a:extLst>
                <a:ext uri="{FF2B5EF4-FFF2-40B4-BE49-F238E27FC236}">
                  <a16:creationId xmlns:a16="http://schemas.microsoft.com/office/drawing/2014/main" id="{18908C27-C9A6-4EC5-A9AC-6851C5357B58}"/>
                </a:ext>
              </a:extLst>
            </p:cNvPr>
            <p:cNvSpPr/>
            <p:nvPr/>
          </p:nvSpPr>
          <p:spPr>
            <a:xfrm>
              <a:off x="6119118"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45" name="矩形 44">
              <a:extLst>
                <a:ext uri="{FF2B5EF4-FFF2-40B4-BE49-F238E27FC236}">
                  <a16:creationId xmlns:a16="http://schemas.microsoft.com/office/drawing/2014/main" id="{E41EDF07-DC3B-4989-8D82-23A81CE27DCF}"/>
                </a:ext>
              </a:extLst>
            </p:cNvPr>
            <p:cNvSpPr/>
            <p:nvPr/>
          </p:nvSpPr>
          <p:spPr>
            <a:xfrm>
              <a:off x="4757792" y="1013785"/>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sp>
          <p:nvSpPr>
            <p:cNvPr id="46" name="文本框 45">
              <a:extLst>
                <a:ext uri="{FF2B5EF4-FFF2-40B4-BE49-F238E27FC236}">
                  <a16:creationId xmlns:a16="http://schemas.microsoft.com/office/drawing/2014/main" id="{77CE0694-18A7-4405-9016-68A629A6BF37}"/>
                </a:ext>
              </a:extLst>
            </p:cNvPr>
            <p:cNvSpPr txBox="1"/>
            <p:nvPr/>
          </p:nvSpPr>
          <p:spPr>
            <a:xfrm>
              <a:off x="4899059" y="1829004"/>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47" name="直接箭头连接符 46">
              <a:extLst>
                <a:ext uri="{FF2B5EF4-FFF2-40B4-BE49-F238E27FC236}">
                  <a16:creationId xmlns:a16="http://schemas.microsoft.com/office/drawing/2014/main" id="{11E4C24D-B25D-41E8-A880-932B303ADFAC}"/>
                </a:ext>
              </a:extLst>
            </p:cNvPr>
            <p:cNvCxnSpPr>
              <a:cxnSpLocks/>
              <a:endCxn id="45" idx="2"/>
            </p:cNvCxnSpPr>
            <p:nvPr/>
          </p:nvCxnSpPr>
          <p:spPr>
            <a:xfrm flipV="1">
              <a:off x="6119116" y="1671331"/>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文本框 50">
            <a:extLst>
              <a:ext uri="{FF2B5EF4-FFF2-40B4-BE49-F238E27FC236}">
                <a16:creationId xmlns:a16="http://schemas.microsoft.com/office/drawing/2014/main" id="{DF28E522-B042-4C0D-AFA6-2F55A3736DD8}"/>
              </a:ext>
            </a:extLst>
          </p:cNvPr>
          <p:cNvSpPr txBox="1"/>
          <p:nvPr/>
        </p:nvSpPr>
        <p:spPr>
          <a:xfrm>
            <a:off x="833422" y="5979560"/>
            <a:ext cx="4868729"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beacon_interval</a:t>
            </a:r>
            <a:r>
              <a:rPr lang="en-US" altLang="zh-CN" dirty="0"/>
              <a:t> + </a:t>
            </a:r>
            <a:r>
              <a:rPr lang="en-US" altLang="zh-CN" dirty="0" err="1"/>
              <a:t>clock_skew</a:t>
            </a:r>
            <a:endParaRPr lang="zh-CN" altLang="en-US" dirty="0"/>
          </a:p>
        </p:txBody>
      </p:sp>
      <p:sp>
        <p:nvSpPr>
          <p:cNvPr id="52" name="矩形 51">
            <a:extLst>
              <a:ext uri="{FF2B5EF4-FFF2-40B4-BE49-F238E27FC236}">
                <a16:creationId xmlns:a16="http://schemas.microsoft.com/office/drawing/2014/main" id="{6C1CB23C-AB31-4E25-9908-5C202BE2CC0B}"/>
              </a:ext>
            </a:extLst>
          </p:cNvPr>
          <p:cNvSpPr/>
          <p:nvPr/>
        </p:nvSpPr>
        <p:spPr>
          <a:xfrm>
            <a:off x="833422" y="1032553"/>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Programmable Switch</a:t>
            </a:r>
            <a:endParaRPr lang="zh-CN" altLang="en-US" sz="2000" dirty="0"/>
          </a:p>
        </p:txBody>
      </p:sp>
      <p:pic>
        <p:nvPicPr>
          <p:cNvPr id="5" name="tmp3483">
            <a:hlinkClick r:id="" action="ppaction://media"/>
            <a:extLst>
              <a:ext uri="{FF2B5EF4-FFF2-40B4-BE49-F238E27FC236}">
                <a16:creationId xmlns:a16="http://schemas.microsoft.com/office/drawing/2014/main" id="{C19F30CF-DAF1-4634-BD72-23E59B0281FC}"/>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4.421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094358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7A610-C3C7-4CB7-A43A-FE1642EA4ECF}"/>
              </a:ext>
            </a:extLst>
          </p:cNvPr>
          <p:cNvSpPr>
            <a:spLocks noGrp="1"/>
          </p:cNvSpPr>
          <p:nvPr>
            <p:ph type="title"/>
          </p:nvPr>
        </p:nvSpPr>
        <p:spPr>
          <a:xfrm>
            <a:off x="833422" y="-79352"/>
            <a:ext cx="10515600" cy="1325563"/>
          </a:xfrm>
        </p:spPr>
        <p:txBody>
          <a:bodyPr>
            <a:normAutofit/>
          </a:bodyPr>
          <a:lstStyle/>
          <a:p>
            <a:r>
              <a:rPr lang="en-US" altLang="zh-CN" sz="3600" dirty="0"/>
              <a:t>1Pipe Implementation on Switches</a:t>
            </a:r>
            <a:endParaRPr lang="zh-CN" altLang="en-US" sz="3600" dirty="0"/>
          </a:p>
        </p:txBody>
      </p:sp>
      <p:grpSp>
        <p:nvGrpSpPr>
          <p:cNvPr id="23" name="组合 22">
            <a:extLst>
              <a:ext uri="{FF2B5EF4-FFF2-40B4-BE49-F238E27FC236}">
                <a16:creationId xmlns:a16="http://schemas.microsoft.com/office/drawing/2014/main" id="{45CC1AA9-C8F6-4D5E-982D-EC7D366C13E4}"/>
              </a:ext>
            </a:extLst>
          </p:cNvPr>
          <p:cNvGrpSpPr/>
          <p:nvPr/>
        </p:nvGrpSpPr>
        <p:grpSpPr>
          <a:xfrm>
            <a:off x="6916191" y="1572958"/>
            <a:ext cx="4894100" cy="4237079"/>
            <a:chOff x="6948756" y="-3301"/>
            <a:chExt cx="4938444" cy="5692238"/>
          </a:xfrm>
        </p:grpSpPr>
        <p:sp>
          <p:nvSpPr>
            <p:cNvPr id="4" name="矩形 3">
              <a:extLst>
                <a:ext uri="{FF2B5EF4-FFF2-40B4-BE49-F238E27FC236}">
                  <a16:creationId xmlns:a16="http://schemas.microsoft.com/office/drawing/2014/main" id="{8C749888-73BD-4C76-8434-F03C941D0009}"/>
                </a:ext>
              </a:extLst>
            </p:cNvPr>
            <p:cNvSpPr/>
            <p:nvPr/>
          </p:nvSpPr>
          <p:spPr>
            <a:xfrm>
              <a:off x="6996702" y="1779179"/>
              <a:ext cx="4890498" cy="1967497"/>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Commodity Switch</a:t>
              </a:r>
              <a:endParaRPr lang="zh-CN" altLang="en-US" sz="1400" b="1" dirty="0"/>
            </a:p>
          </p:txBody>
        </p:sp>
        <p:sp>
          <p:nvSpPr>
            <p:cNvPr id="5" name="矩形 4">
              <a:extLst>
                <a:ext uri="{FF2B5EF4-FFF2-40B4-BE49-F238E27FC236}">
                  <a16:creationId xmlns:a16="http://schemas.microsoft.com/office/drawing/2014/main" id="{FBC70A28-BF6D-4F9E-9AE4-64A0DFB24EB1}"/>
                </a:ext>
              </a:extLst>
            </p:cNvPr>
            <p:cNvSpPr/>
            <p:nvPr/>
          </p:nvSpPr>
          <p:spPr>
            <a:xfrm>
              <a:off x="9373457" y="2206413"/>
              <a:ext cx="2411002"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Switch CPU</a:t>
              </a:r>
              <a:endParaRPr lang="zh-CN" altLang="en-US" sz="1400" b="1" dirty="0"/>
            </a:p>
          </p:txBody>
        </p:sp>
        <p:cxnSp>
          <p:nvCxnSpPr>
            <p:cNvPr id="6" name="直接箭头连接符 5">
              <a:extLst>
                <a:ext uri="{FF2B5EF4-FFF2-40B4-BE49-F238E27FC236}">
                  <a16:creationId xmlns:a16="http://schemas.microsoft.com/office/drawing/2014/main" id="{58A6FDE8-94EB-43D9-B596-8B93E0529D6F}"/>
                </a:ext>
              </a:extLst>
            </p:cNvPr>
            <p:cNvCxnSpPr>
              <a:cxnSpLocks/>
            </p:cNvCxnSpPr>
            <p:nvPr/>
          </p:nvCxnSpPr>
          <p:spPr>
            <a:xfrm flipV="1">
              <a:off x="8350320" y="3739823"/>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文本框 6">
              <a:extLst>
                <a:ext uri="{FF2B5EF4-FFF2-40B4-BE49-F238E27FC236}">
                  <a16:creationId xmlns:a16="http://schemas.microsoft.com/office/drawing/2014/main" id="{17F2FA69-8644-4798-9D8F-9D7586FF3DD2}"/>
                </a:ext>
              </a:extLst>
            </p:cNvPr>
            <p:cNvSpPr txBox="1"/>
            <p:nvPr/>
          </p:nvSpPr>
          <p:spPr>
            <a:xfrm>
              <a:off x="6948756" y="3864376"/>
              <a:ext cx="2424702" cy="409200"/>
            </a:xfrm>
            <a:prstGeom prst="rect">
              <a:avLst/>
            </a:prstGeom>
            <a:noFill/>
          </p:spPr>
          <p:txBody>
            <a:bodyPr wrap="square" rtlCol="0">
              <a:spAutoFit/>
            </a:bodyPr>
            <a:lstStyle/>
            <a:p>
              <a:r>
                <a:rPr lang="en-US" altLang="zh-CN" sz="1400" b="1" dirty="0"/>
                <a:t>Ingress link</a:t>
              </a:r>
              <a:endParaRPr lang="zh-CN" altLang="en-US" sz="1400" b="1" dirty="0"/>
            </a:p>
          </p:txBody>
        </p:sp>
        <p:sp>
          <p:nvSpPr>
            <p:cNvPr id="8" name="矩形 7">
              <a:extLst>
                <a:ext uri="{FF2B5EF4-FFF2-40B4-BE49-F238E27FC236}">
                  <a16:creationId xmlns:a16="http://schemas.microsoft.com/office/drawing/2014/main" id="{3F03CB37-3595-470B-A289-88F6FF1E7FC1}"/>
                </a:ext>
              </a:extLst>
            </p:cNvPr>
            <p:cNvSpPr/>
            <p:nvPr/>
          </p:nvSpPr>
          <p:spPr>
            <a:xfrm>
              <a:off x="6996702" y="-3301"/>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200</a:t>
              </a:r>
              <a:endParaRPr lang="zh-CN" altLang="en-US" sz="1400" b="1" dirty="0"/>
            </a:p>
          </p:txBody>
        </p:sp>
        <p:sp>
          <p:nvSpPr>
            <p:cNvPr id="9" name="矩形 8">
              <a:extLst>
                <a:ext uri="{FF2B5EF4-FFF2-40B4-BE49-F238E27FC236}">
                  <a16:creationId xmlns:a16="http://schemas.microsoft.com/office/drawing/2014/main" id="{ABAFD48D-2ED2-4D40-817E-F03E5BCE7103}"/>
                </a:ext>
              </a:extLst>
            </p:cNvPr>
            <p:cNvSpPr/>
            <p:nvPr/>
          </p:nvSpPr>
          <p:spPr>
            <a:xfrm>
              <a:off x="6996702" y="365578"/>
              <a:ext cx="2722648"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10" name="文本框 9">
              <a:extLst>
                <a:ext uri="{FF2B5EF4-FFF2-40B4-BE49-F238E27FC236}">
                  <a16:creationId xmlns:a16="http://schemas.microsoft.com/office/drawing/2014/main" id="{845C5B90-C7F1-4E11-86F0-3ED2F2444F5F}"/>
                </a:ext>
              </a:extLst>
            </p:cNvPr>
            <p:cNvSpPr txBox="1"/>
            <p:nvPr/>
          </p:nvSpPr>
          <p:spPr>
            <a:xfrm>
              <a:off x="7066051" y="1325020"/>
              <a:ext cx="2424702" cy="409200"/>
            </a:xfrm>
            <a:prstGeom prst="rect">
              <a:avLst/>
            </a:prstGeom>
            <a:noFill/>
          </p:spPr>
          <p:txBody>
            <a:bodyPr wrap="square" rtlCol="0">
              <a:spAutoFit/>
            </a:bodyPr>
            <a:lstStyle/>
            <a:p>
              <a:r>
                <a:rPr lang="en-US" altLang="zh-CN" sz="1400" b="1" dirty="0"/>
                <a:t>Egress link</a:t>
              </a:r>
              <a:endParaRPr lang="zh-CN" altLang="en-US" sz="1400" b="1" dirty="0"/>
            </a:p>
          </p:txBody>
        </p:sp>
        <p:sp>
          <p:nvSpPr>
            <p:cNvPr id="11" name="矩形 10">
              <a:extLst>
                <a:ext uri="{FF2B5EF4-FFF2-40B4-BE49-F238E27FC236}">
                  <a16:creationId xmlns:a16="http://schemas.microsoft.com/office/drawing/2014/main" id="{006C859B-983D-4966-86F2-7B68FB007A97}"/>
                </a:ext>
              </a:extLst>
            </p:cNvPr>
            <p:cNvSpPr/>
            <p:nvPr/>
          </p:nvSpPr>
          <p:spPr>
            <a:xfrm>
              <a:off x="6996702" y="910288"/>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Beacon barrier 100</a:t>
              </a:r>
              <a:endParaRPr lang="zh-CN" altLang="en-US" sz="1400" b="1" dirty="0"/>
            </a:p>
          </p:txBody>
        </p:sp>
        <p:cxnSp>
          <p:nvCxnSpPr>
            <p:cNvPr id="12" name="直接箭头连接符 11">
              <a:extLst>
                <a:ext uri="{FF2B5EF4-FFF2-40B4-BE49-F238E27FC236}">
                  <a16:creationId xmlns:a16="http://schemas.microsoft.com/office/drawing/2014/main" id="{9F9D7995-BDEA-4FF1-90AC-6BDCA7830CC6}"/>
                </a:ext>
              </a:extLst>
            </p:cNvPr>
            <p:cNvCxnSpPr>
              <a:cxnSpLocks/>
              <a:endCxn id="11" idx="2"/>
            </p:cNvCxnSpPr>
            <p:nvPr/>
          </p:nvCxnSpPr>
          <p:spPr>
            <a:xfrm flipV="1">
              <a:off x="8358026" y="1278714"/>
              <a:ext cx="0" cy="5004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3" name="矩形 12">
              <a:extLst>
                <a:ext uri="{FF2B5EF4-FFF2-40B4-BE49-F238E27FC236}">
                  <a16:creationId xmlns:a16="http://schemas.microsoft.com/office/drawing/2014/main" id="{65E1FCA4-EBFA-4F56-9140-B34B90BF109C}"/>
                </a:ext>
              </a:extLst>
            </p:cNvPr>
            <p:cNvSpPr/>
            <p:nvPr/>
          </p:nvSpPr>
          <p:spPr>
            <a:xfrm>
              <a:off x="7193623" y="2206413"/>
              <a:ext cx="1575364" cy="14315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Packet Forwarding ASIC</a:t>
              </a:r>
              <a:endParaRPr lang="zh-CN" altLang="en-US" sz="1400" b="1" dirty="0"/>
            </a:p>
          </p:txBody>
        </p:sp>
        <p:sp>
          <p:nvSpPr>
            <p:cNvPr id="14" name="矩形 13">
              <a:extLst>
                <a:ext uri="{FF2B5EF4-FFF2-40B4-BE49-F238E27FC236}">
                  <a16:creationId xmlns:a16="http://schemas.microsoft.com/office/drawing/2014/main" id="{29097BED-D66A-442E-A311-C0AA27BC9C1E}"/>
                </a:ext>
              </a:extLst>
            </p:cNvPr>
            <p:cNvSpPr/>
            <p:nvPr/>
          </p:nvSpPr>
          <p:spPr>
            <a:xfrm>
              <a:off x="7000124" y="4406922"/>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200</a:t>
              </a:r>
              <a:endParaRPr lang="zh-CN" altLang="en-US" sz="1400" b="1" dirty="0"/>
            </a:p>
          </p:txBody>
        </p:sp>
        <p:sp>
          <p:nvSpPr>
            <p:cNvPr id="15" name="矩形 14">
              <a:extLst>
                <a:ext uri="{FF2B5EF4-FFF2-40B4-BE49-F238E27FC236}">
                  <a16:creationId xmlns:a16="http://schemas.microsoft.com/office/drawing/2014/main" id="{7A958EBA-F6F8-4520-B4F9-16DE6FE90AC1}"/>
                </a:ext>
              </a:extLst>
            </p:cNvPr>
            <p:cNvSpPr/>
            <p:nvPr/>
          </p:nvSpPr>
          <p:spPr>
            <a:xfrm>
              <a:off x="7000124" y="4775801"/>
              <a:ext cx="2722648"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16" name="矩形 15">
              <a:extLst>
                <a:ext uri="{FF2B5EF4-FFF2-40B4-BE49-F238E27FC236}">
                  <a16:creationId xmlns:a16="http://schemas.microsoft.com/office/drawing/2014/main" id="{A92A3C14-1F56-4CEE-8AC2-3EF562F10749}"/>
                </a:ext>
              </a:extLst>
            </p:cNvPr>
            <p:cNvSpPr/>
            <p:nvPr/>
          </p:nvSpPr>
          <p:spPr>
            <a:xfrm>
              <a:off x="7000124" y="5320511"/>
              <a:ext cx="2722648"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Beacon barrier 200</a:t>
              </a:r>
              <a:endParaRPr lang="zh-CN" altLang="en-US" sz="1400" b="1" dirty="0"/>
            </a:p>
          </p:txBody>
        </p:sp>
        <p:sp>
          <p:nvSpPr>
            <p:cNvPr id="17" name="矩形 16">
              <a:extLst>
                <a:ext uri="{FF2B5EF4-FFF2-40B4-BE49-F238E27FC236}">
                  <a16:creationId xmlns:a16="http://schemas.microsoft.com/office/drawing/2014/main" id="{825C0329-60BD-4F00-80D2-8912247FC15B}"/>
                </a:ext>
              </a:extLst>
            </p:cNvPr>
            <p:cNvSpPr/>
            <p:nvPr/>
          </p:nvSpPr>
          <p:spPr>
            <a:xfrm>
              <a:off x="9510442" y="2635225"/>
              <a:ext cx="2137032"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cxnSp>
          <p:nvCxnSpPr>
            <p:cNvPr id="18" name="直接箭头连接符 17">
              <a:extLst>
                <a:ext uri="{FF2B5EF4-FFF2-40B4-BE49-F238E27FC236}">
                  <a16:creationId xmlns:a16="http://schemas.microsoft.com/office/drawing/2014/main" id="{F21EA9DF-969F-4E9A-B2D4-63765A256D14}"/>
                </a:ext>
              </a:extLst>
            </p:cNvPr>
            <p:cNvCxnSpPr>
              <a:cxnSpLocks/>
              <a:stCxn id="13" idx="3"/>
              <a:endCxn id="5" idx="1"/>
            </p:cNvCxnSpPr>
            <p:nvPr/>
          </p:nvCxnSpPr>
          <p:spPr>
            <a:xfrm>
              <a:off x="8768987" y="2922176"/>
              <a:ext cx="604470" cy="0"/>
            </a:xfrm>
            <a:prstGeom prst="straightConnector1">
              <a:avLst/>
            </a:prstGeom>
            <a:ln w="381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9" name="任意多边形: 形状 18">
              <a:extLst>
                <a:ext uri="{FF2B5EF4-FFF2-40B4-BE49-F238E27FC236}">
                  <a16:creationId xmlns:a16="http://schemas.microsoft.com/office/drawing/2014/main" id="{B21A0120-AA77-424D-BB5A-C9469199766E}"/>
                </a:ext>
              </a:extLst>
            </p:cNvPr>
            <p:cNvSpPr/>
            <p:nvPr/>
          </p:nvSpPr>
          <p:spPr>
            <a:xfrm>
              <a:off x="8544367" y="3340852"/>
              <a:ext cx="820527" cy="1967497"/>
            </a:xfrm>
            <a:custGeom>
              <a:avLst/>
              <a:gdLst>
                <a:gd name="connsiteX0" fmla="*/ 75651 w 820527"/>
                <a:gd name="connsiteY0" fmla="*/ 2388741 h 2388741"/>
                <a:gd name="connsiteX1" fmla="*/ 70513 w 820527"/>
                <a:gd name="connsiteY1" fmla="*/ 369869 h 2388741"/>
                <a:gd name="connsiteX2" fmla="*/ 820527 w 820527"/>
                <a:gd name="connsiteY2" fmla="*/ 0 h 2388741"/>
              </a:gdLst>
              <a:ahLst/>
              <a:cxnLst>
                <a:cxn ang="0">
                  <a:pos x="connsiteX0" y="connsiteY0"/>
                </a:cxn>
                <a:cxn ang="0">
                  <a:pos x="connsiteX1" y="connsiteY1"/>
                </a:cxn>
                <a:cxn ang="0">
                  <a:pos x="connsiteX2" y="connsiteY2"/>
                </a:cxn>
              </a:cxnLst>
              <a:rect l="l" t="t" r="r" b="b"/>
              <a:pathLst>
                <a:path w="820527" h="2388741">
                  <a:moveTo>
                    <a:pt x="75651" y="2388741"/>
                  </a:moveTo>
                  <a:cubicBezTo>
                    <a:pt x="11009" y="1578366"/>
                    <a:pt x="-53633" y="767992"/>
                    <a:pt x="70513" y="369869"/>
                  </a:cubicBezTo>
                  <a:cubicBezTo>
                    <a:pt x="194659" y="-28255"/>
                    <a:pt x="614188" y="23117"/>
                    <a:pt x="820527" y="0"/>
                  </a:cubicBezTo>
                </a:path>
              </a:pathLst>
            </a:custGeom>
            <a:noFill/>
            <a:ln>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0" name="直接箭头连接符 19">
              <a:extLst>
                <a:ext uri="{FF2B5EF4-FFF2-40B4-BE49-F238E27FC236}">
                  <a16:creationId xmlns:a16="http://schemas.microsoft.com/office/drawing/2014/main" id="{7B62CFAB-6F17-45C2-8FCE-6A2F14A8F0E8}"/>
                </a:ext>
              </a:extLst>
            </p:cNvPr>
            <p:cNvCxnSpPr/>
            <p:nvPr/>
          </p:nvCxnSpPr>
          <p:spPr>
            <a:xfrm flipV="1">
              <a:off x="7808359" y="734910"/>
              <a:ext cx="0" cy="3662460"/>
            </a:xfrm>
            <a:prstGeom prst="straightConnector1">
              <a:avLst/>
            </a:prstGeom>
            <a:ln w="12700">
              <a:prstDash val="dash"/>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1" name="任意多边形: 形状 20">
              <a:extLst>
                <a:ext uri="{FF2B5EF4-FFF2-40B4-BE49-F238E27FC236}">
                  <a16:creationId xmlns:a16="http://schemas.microsoft.com/office/drawing/2014/main" id="{7664CA01-73E4-4179-AED8-3ECCCE97444F}"/>
                </a:ext>
              </a:extLst>
            </p:cNvPr>
            <p:cNvSpPr/>
            <p:nvPr/>
          </p:nvSpPr>
          <p:spPr>
            <a:xfrm rot="5400000" flipH="1" flipV="1">
              <a:off x="8251635" y="1564822"/>
              <a:ext cx="1385614" cy="820527"/>
            </a:xfrm>
            <a:custGeom>
              <a:avLst/>
              <a:gdLst>
                <a:gd name="connsiteX0" fmla="*/ 75651 w 820527"/>
                <a:gd name="connsiteY0" fmla="*/ 2388741 h 2388741"/>
                <a:gd name="connsiteX1" fmla="*/ 70513 w 820527"/>
                <a:gd name="connsiteY1" fmla="*/ 369869 h 2388741"/>
                <a:gd name="connsiteX2" fmla="*/ 820527 w 820527"/>
                <a:gd name="connsiteY2" fmla="*/ 0 h 2388741"/>
              </a:gdLst>
              <a:ahLst/>
              <a:cxnLst>
                <a:cxn ang="0">
                  <a:pos x="connsiteX0" y="connsiteY0"/>
                </a:cxn>
                <a:cxn ang="0">
                  <a:pos x="connsiteX1" y="connsiteY1"/>
                </a:cxn>
                <a:cxn ang="0">
                  <a:pos x="connsiteX2" y="connsiteY2"/>
                </a:cxn>
              </a:cxnLst>
              <a:rect l="l" t="t" r="r" b="b"/>
              <a:pathLst>
                <a:path w="820527" h="2388741">
                  <a:moveTo>
                    <a:pt x="75651" y="2388741"/>
                  </a:moveTo>
                  <a:cubicBezTo>
                    <a:pt x="11009" y="1578366"/>
                    <a:pt x="-53633" y="767992"/>
                    <a:pt x="70513" y="369869"/>
                  </a:cubicBezTo>
                  <a:cubicBezTo>
                    <a:pt x="194659" y="-28255"/>
                    <a:pt x="614188" y="23117"/>
                    <a:pt x="820527" y="0"/>
                  </a:cubicBezTo>
                </a:path>
              </a:pathLst>
            </a:custGeom>
            <a:noFill/>
            <a:ln>
              <a:solidFill>
                <a:schemeClr val="tx1"/>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2" name="矩形 21">
              <a:extLst>
                <a:ext uri="{FF2B5EF4-FFF2-40B4-BE49-F238E27FC236}">
                  <a16:creationId xmlns:a16="http://schemas.microsoft.com/office/drawing/2014/main" id="{5C577DF2-AB24-4149-86DC-9C171319C3FA}"/>
                </a:ext>
              </a:extLst>
            </p:cNvPr>
            <p:cNvSpPr/>
            <p:nvPr/>
          </p:nvSpPr>
          <p:spPr>
            <a:xfrm>
              <a:off x="9510442" y="3111598"/>
              <a:ext cx="2137032" cy="36842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grpSp>
      <p:grpSp>
        <p:nvGrpSpPr>
          <p:cNvPr id="48" name="组合 47">
            <a:extLst>
              <a:ext uri="{FF2B5EF4-FFF2-40B4-BE49-F238E27FC236}">
                <a16:creationId xmlns:a16="http://schemas.microsoft.com/office/drawing/2014/main" id="{7251B59F-5C06-4552-88F3-EB14F1CC79A6}"/>
              </a:ext>
            </a:extLst>
          </p:cNvPr>
          <p:cNvGrpSpPr/>
          <p:nvPr/>
        </p:nvGrpSpPr>
        <p:grpSpPr>
          <a:xfrm>
            <a:off x="833422" y="1572959"/>
            <a:ext cx="4868733" cy="4237078"/>
            <a:chOff x="1808252" y="356239"/>
            <a:chExt cx="5679898" cy="5405848"/>
          </a:xfrm>
        </p:grpSpPr>
        <p:sp>
          <p:nvSpPr>
            <p:cNvPr id="24" name="矩形 23">
              <a:extLst>
                <a:ext uri="{FF2B5EF4-FFF2-40B4-BE49-F238E27FC236}">
                  <a16:creationId xmlns:a16="http://schemas.microsoft.com/office/drawing/2014/main" id="{95788C4B-99CB-453B-9318-1D4FE61D3271}"/>
                </a:ext>
              </a:extLst>
            </p:cNvPr>
            <p:cNvSpPr/>
            <p:nvPr/>
          </p:nvSpPr>
          <p:spPr>
            <a:xfrm>
              <a:off x="1808252" y="2357923"/>
              <a:ext cx="5679893" cy="1431526"/>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algn="ctr"/>
              <a:r>
                <a:rPr lang="en-US" altLang="zh-CN" sz="1400" b="1" dirty="0"/>
                <a:t>Programmable Switch</a:t>
              </a:r>
              <a:endParaRPr lang="zh-CN" altLang="en-US" sz="1400" b="1" dirty="0"/>
            </a:p>
          </p:txBody>
        </p:sp>
        <p:sp>
          <p:nvSpPr>
            <p:cNvPr id="25" name="矩形 24">
              <a:extLst>
                <a:ext uri="{FF2B5EF4-FFF2-40B4-BE49-F238E27FC236}">
                  <a16:creationId xmlns:a16="http://schemas.microsoft.com/office/drawing/2014/main" id="{B97550BA-714A-4386-B0D0-B80B4CFA529F}"/>
                </a:ext>
              </a:extLst>
            </p:cNvPr>
            <p:cNvSpPr/>
            <p:nvPr/>
          </p:nvSpPr>
          <p:spPr>
            <a:xfrm>
              <a:off x="1808253"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26" name="矩形 25">
              <a:extLst>
                <a:ext uri="{FF2B5EF4-FFF2-40B4-BE49-F238E27FC236}">
                  <a16:creationId xmlns:a16="http://schemas.microsoft.com/office/drawing/2014/main" id="{4CADFD70-5DED-4DA7-AC27-0C492A934F00}"/>
                </a:ext>
              </a:extLst>
            </p:cNvPr>
            <p:cNvSpPr/>
            <p:nvPr/>
          </p:nvSpPr>
          <p:spPr>
            <a:xfrm>
              <a:off x="3169579"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27" name="矩形 26">
              <a:extLst>
                <a:ext uri="{FF2B5EF4-FFF2-40B4-BE49-F238E27FC236}">
                  <a16:creationId xmlns:a16="http://schemas.microsoft.com/office/drawing/2014/main" id="{C137B9E2-9856-4855-9774-1CB65AFA0774}"/>
                </a:ext>
              </a:extLst>
            </p:cNvPr>
            <p:cNvSpPr/>
            <p:nvPr/>
          </p:nvSpPr>
          <p:spPr>
            <a:xfrm>
              <a:off x="1808253"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cxnSp>
          <p:nvCxnSpPr>
            <p:cNvPr id="28" name="直接箭头连接符 27">
              <a:extLst>
                <a:ext uri="{FF2B5EF4-FFF2-40B4-BE49-F238E27FC236}">
                  <a16:creationId xmlns:a16="http://schemas.microsoft.com/office/drawing/2014/main" id="{72DE0BFF-AB48-47A0-ADED-CB6393473385}"/>
                </a:ext>
              </a:extLst>
            </p:cNvPr>
            <p:cNvCxnSpPr>
              <a:cxnSpLocks/>
            </p:cNvCxnSpPr>
            <p:nvPr/>
          </p:nvCxnSpPr>
          <p:spPr>
            <a:xfrm flipV="1">
              <a:off x="3161871"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9" name="文本框 28">
              <a:extLst>
                <a:ext uri="{FF2B5EF4-FFF2-40B4-BE49-F238E27FC236}">
                  <a16:creationId xmlns:a16="http://schemas.microsoft.com/office/drawing/2014/main" id="{1714DB66-A85D-4E3F-9CBA-B9549EFFBB91}"/>
                </a:ext>
              </a:extLst>
            </p:cNvPr>
            <p:cNvSpPr txBox="1"/>
            <p:nvPr/>
          </p:nvSpPr>
          <p:spPr>
            <a:xfrm>
              <a:off x="1877603"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30" name="矩形 29">
              <a:extLst>
                <a:ext uri="{FF2B5EF4-FFF2-40B4-BE49-F238E27FC236}">
                  <a16:creationId xmlns:a16="http://schemas.microsoft.com/office/drawing/2014/main" id="{037119D1-1FDE-4399-93A1-38473D4950A5}"/>
                </a:ext>
              </a:extLst>
            </p:cNvPr>
            <p:cNvSpPr/>
            <p:nvPr/>
          </p:nvSpPr>
          <p:spPr>
            <a:xfrm>
              <a:off x="2208948" y="3354511"/>
              <a:ext cx="1905852"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100</a:t>
              </a:r>
              <a:endParaRPr lang="zh-CN" altLang="en-US" sz="1400" b="1" dirty="0"/>
            </a:p>
          </p:txBody>
        </p:sp>
        <p:sp>
          <p:nvSpPr>
            <p:cNvPr id="31" name="矩形 30">
              <a:extLst>
                <a:ext uri="{FF2B5EF4-FFF2-40B4-BE49-F238E27FC236}">
                  <a16:creationId xmlns:a16="http://schemas.microsoft.com/office/drawing/2014/main" id="{218CE285-BBBC-4086-AB10-F2F704A7CD0E}"/>
                </a:ext>
              </a:extLst>
            </p:cNvPr>
            <p:cNvSpPr/>
            <p:nvPr/>
          </p:nvSpPr>
          <p:spPr>
            <a:xfrm>
              <a:off x="1808253"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100</a:t>
              </a:r>
              <a:endParaRPr lang="zh-CN" altLang="en-US" sz="1400" b="1" dirty="0"/>
            </a:p>
          </p:txBody>
        </p:sp>
        <p:sp>
          <p:nvSpPr>
            <p:cNvPr id="32" name="矩形 31">
              <a:extLst>
                <a:ext uri="{FF2B5EF4-FFF2-40B4-BE49-F238E27FC236}">
                  <a16:creationId xmlns:a16="http://schemas.microsoft.com/office/drawing/2014/main" id="{A250226F-74C7-4E32-9CA2-EFD50466A4DA}"/>
                </a:ext>
              </a:extLst>
            </p:cNvPr>
            <p:cNvSpPr/>
            <p:nvPr/>
          </p:nvSpPr>
          <p:spPr>
            <a:xfrm>
              <a:off x="3169579" y="358152"/>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33" name="矩形 32">
              <a:extLst>
                <a:ext uri="{FF2B5EF4-FFF2-40B4-BE49-F238E27FC236}">
                  <a16:creationId xmlns:a16="http://schemas.microsoft.com/office/drawing/2014/main" id="{4D125E6B-F9D8-4746-8E61-423CCF489137}"/>
                </a:ext>
              </a:extLst>
            </p:cNvPr>
            <p:cNvSpPr/>
            <p:nvPr/>
          </p:nvSpPr>
          <p:spPr>
            <a:xfrm>
              <a:off x="1808253" y="1015698"/>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A</a:t>
              </a:r>
              <a:endParaRPr lang="zh-CN" altLang="en-US" sz="1400" b="1" dirty="0"/>
            </a:p>
          </p:txBody>
        </p:sp>
        <p:sp>
          <p:nvSpPr>
            <p:cNvPr id="34" name="文本框 33">
              <a:extLst>
                <a:ext uri="{FF2B5EF4-FFF2-40B4-BE49-F238E27FC236}">
                  <a16:creationId xmlns:a16="http://schemas.microsoft.com/office/drawing/2014/main" id="{0D4DC7B4-DE93-4382-B947-E67F14C562C4}"/>
                </a:ext>
              </a:extLst>
            </p:cNvPr>
            <p:cNvSpPr txBox="1"/>
            <p:nvPr/>
          </p:nvSpPr>
          <p:spPr>
            <a:xfrm>
              <a:off x="1949520" y="1830918"/>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35" name="直接箭头连接符 34">
              <a:extLst>
                <a:ext uri="{FF2B5EF4-FFF2-40B4-BE49-F238E27FC236}">
                  <a16:creationId xmlns:a16="http://schemas.microsoft.com/office/drawing/2014/main" id="{EE9CA939-D76A-4E02-B678-3A610F33EC1B}"/>
                </a:ext>
              </a:extLst>
            </p:cNvPr>
            <p:cNvCxnSpPr>
              <a:cxnSpLocks/>
              <a:endCxn id="33" idx="2"/>
            </p:cNvCxnSpPr>
            <p:nvPr/>
          </p:nvCxnSpPr>
          <p:spPr>
            <a:xfrm flipV="1">
              <a:off x="3169577" y="1673244"/>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6" name="矩形 35">
              <a:extLst>
                <a:ext uri="{FF2B5EF4-FFF2-40B4-BE49-F238E27FC236}">
                  <a16:creationId xmlns:a16="http://schemas.microsoft.com/office/drawing/2014/main" id="{4037DAD0-0F84-41E5-B6FF-4C76CED976BF}"/>
                </a:ext>
              </a:extLst>
            </p:cNvPr>
            <p:cNvSpPr/>
            <p:nvPr/>
          </p:nvSpPr>
          <p:spPr>
            <a:xfrm>
              <a:off x="4765498"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37" name="矩形 36">
              <a:extLst>
                <a:ext uri="{FF2B5EF4-FFF2-40B4-BE49-F238E27FC236}">
                  <a16:creationId xmlns:a16="http://schemas.microsoft.com/office/drawing/2014/main" id="{6DF7B0E3-B2E9-43B1-B207-014B475C0634}"/>
                </a:ext>
              </a:extLst>
            </p:cNvPr>
            <p:cNvSpPr/>
            <p:nvPr/>
          </p:nvSpPr>
          <p:spPr>
            <a:xfrm>
              <a:off x="6126824" y="4446995"/>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200</a:t>
              </a:r>
              <a:endParaRPr lang="zh-CN" altLang="en-US" sz="1400" b="1" dirty="0"/>
            </a:p>
          </p:txBody>
        </p:sp>
        <p:sp>
          <p:nvSpPr>
            <p:cNvPr id="38" name="矩形 37">
              <a:extLst>
                <a:ext uri="{FF2B5EF4-FFF2-40B4-BE49-F238E27FC236}">
                  <a16:creationId xmlns:a16="http://schemas.microsoft.com/office/drawing/2014/main" id="{0561DA61-DED0-4CF1-B46A-823111BC6B9E}"/>
                </a:ext>
              </a:extLst>
            </p:cNvPr>
            <p:cNvSpPr/>
            <p:nvPr/>
          </p:nvSpPr>
          <p:spPr>
            <a:xfrm>
              <a:off x="4765498" y="5104541"/>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cxnSp>
          <p:nvCxnSpPr>
            <p:cNvPr id="39" name="直接箭头连接符 38">
              <a:extLst>
                <a:ext uri="{FF2B5EF4-FFF2-40B4-BE49-F238E27FC236}">
                  <a16:creationId xmlns:a16="http://schemas.microsoft.com/office/drawing/2014/main" id="{0B8ED8DF-9DE5-407F-B241-789FA734F34C}"/>
                </a:ext>
              </a:extLst>
            </p:cNvPr>
            <p:cNvCxnSpPr>
              <a:cxnSpLocks/>
            </p:cNvCxnSpPr>
            <p:nvPr/>
          </p:nvCxnSpPr>
          <p:spPr>
            <a:xfrm flipV="1">
              <a:off x="6119116" y="3789447"/>
              <a:ext cx="0" cy="6575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40" name="文本框 39">
              <a:extLst>
                <a:ext uri="{FF2B5EF4-FFF2-40B4-BE49-F238E27FC236}">
                  <a16:creationId xmlns:a16="http://schemas.microsoft.com/office/drawing/2014/main" id="{B03F43FD-24D8-4B39-926A-C5983F3C2465}"/>
                </a:ext>
              </a:extLst>
            </p:cNvPr>
            <p:cNvSpPr txBox="1"/>
            <p:nvPr/>
          </p:nvSpPr>
          <p:spPr>
            <a:xfrm>
              <a:off x="4834849" y="3965955"/>
              <a:ext cx="2424701" cy="408655"/>
            </a:xfrm>
            <a:prstGeom prst="rect">
              <a:avLst/>
            </a:prstGeom>
            <a:noFill/>
          </p:spPr>
          <p:txBody>
            <a:bodyPr wrap="square" rtlCol="0">
              <a:spAutoFit/>
            </a:bodyPr>
            <a:lstStyle/>
            <a:p>
              <a:r>
                <a:rPr lang="en-US" altLang="zh-CN" sz="1400" b="1" dirty="0"/>
                <a:t>Ingress link</a:t>
              </a:r>
              <a:endParaRPr lang="zh-CN" altLang="en-US" sz="1400" b="1" dirty="0"/>
            </a:p>
          </p:txBody>
        </p:sp>
        <p:sp>
          <p:nvSpPr>
            <p:cNvPr id="41" name="矩形 40">
              <a:extLst>
                <a:ext uri="{FF2B5EF4-FFF2-40B4-BE49-F238E27FC236}">
                  <a16:creationId xmlns:a16="http://schemas.microsoft.com/office/drawing/2014/main" id="{346487BE-B9EA-4DB2-9B6E-6D8E5B884014}"/>
                </a:ext>
              </a:extLst>
            </p:cNvPr>
            <p:cNvSpPr/>
            <p:nvPr/>
          </p:nvSpPr>
          <p:spPr>
            <a:xfrm>
              <a:off x="5193593" y="3354510"/>
              <a:ext cx="1864754"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Link Barrier 200</a:t>
              </a:r>
              <a:endParaRPr lang="zh-CN" altLang="en-US" sz="1400" b="1" dirty="0"/>
            </a:p>
          </p:txBody>
        </p:sp>
        <p:sp>
          <p:nvSpPr>
            <p:cNvPr id="42" name="矩形 41">
              <a:extLst>
                <a:ext uri="{FF2B5EF4-FFF2-40B4-BE49-F238E27FC236}">
                  <a16:creationId xmlns:a16="http://schemas.microsoft.com/office/drawing/2014/main" id="{A79F3737-B98B-463A-A57B-6BA799142C42}"/>
                </a:ext>
              </a:extLst>
            </p:cNvPr>
            <p:cNvSpPr/>
            <p:nvPr/>
          </p:nvSpPr>
          <p:spPr>
            <a:xfrm>
              <a:off x="3436707" y="2761900"/>
              <a:ext cx="2537716" cy="43493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Switch Barrier 100</a:t>
              </a:r>
              <a:endParaRPr lang="zh-CN" altLang="en-US" sz="1400" b="1" dirty="0"/>
            </a:p>
          </p:txBody>
        </p:sp>
        <p:sp>
          <p:nvSpPr>
            <p:cNvPr id="43" name="矩形 42">
              <a:extLst>
                <a:ext uri="{FF2B5EF4-FFF2-40B4-BE49-F238E27FC236}">
                  <a16:creationId xmlns:a16="http://schemas.microsoft.com/office/drawing/2014/main" id="{04645C5A-F879-45CC-92FE-F285815A94D5}"/>
                </a:ext>
              </a:extLst>
            </p:cNvPr>
            <p:cNvSpPr/>
            <p:nvPr/>
          </p:nvSpPr>
          <p:spPr>
            <a:xfrm>
              <a:off x="4757792"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Timestamp 300</a:t>
              </a:r>
              <a:endParaRPr lang="zh-CN" altLang="en-US" sz="1400" b="1" dirty="0"/>
            </a:p>
          </p:txBody>
        </p:sp>
        <p:sp>
          <p:nvSpPr>
            <p:cNvPr id="44" name="矩形 43">
              <a:extLst>
                <a:ext uri="{FF2B5EF4-FFF2-40B4-BE49-F238E27FC236}">
                  <a16:creationId xmlns:a16="http://schemas.microsoft.com/office/drawing/2014/main" id="{18908C27-C9A6-4EC5-A9AC-6851C5357B58}"/>
                </a:ext>
              </a:extLst>
            </p:cNvPr>
            <p:cNvSpPr/>
            <p:nvPr/>
          </p:nvSpPr>
          <p:spPr>
            <a:xfrm>
              <a:off x="6119118" y="356239"/>
              <a:ext cx="1361326"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Barrier 100</a:t>
              </a:r>
              <a:endParaRPr lang="zh-CN" altLang="en-US" sz="1400" b="1" dirty="0"/>
            </a:p>
          </p:txBody>
        </p:sp>
        <p:sp>
          <p:nvSpPr>
            <p:cNvPr id="45" name="矩形 44">
              <a:extLst>
                <a:ext uri="{FF2B5EF4-FFF2-40B4-BE49-F238E27FC236}">
                  <a16:creationId xmlns:a16="http://schemas.microsoft.com/office/drawing/2014/main" id="{E41EDF07-DC3B-4989-8D82-23A81CE27DCF}"/>
                </a:ext>
              </a:extLst>
            </p:cNvPr>
            <p:cNvSpPr/>
            <p:nvPr/>
          </p:nvSpPr>
          <p:spPr>
            <a:xfrm>
              <a:off x="4757792" y="1013785"/>
              <a:ext cx="2722648" cy="65754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1400" b="1" dirty="0"/>
                <a:t>Payload B</a:t>
              </a:r>
              <a:endParaRPr lang="zh-CN" altLang="en-US" sz="1400" b="1" dirty="0"/>
            </a:p>
          </p:txBody>
        </p:sp>
        <p:sp>
          <p:nvSpPr>
            <p:cNvPr id="46" name="文本框 45">
              <a:extLst>
                <a:ext uri="{FF2B5EF4-FFF2-40B4-BE49-F238E27FC236}">
                  <a16:creationId xmlns:a16="http://schemas.microsoft.com/office/drawing/2014/main" id="{77CE0694-18A7-4405-9016-68A629A6BF37}"/>
                </a:ext>
              </a:extLst>
            </p:cNvPr>
            <p:cNvSpPr txBox="1"/>
            <p:nvPr/>
          </p:nvSpPr>
          <p:spPr>
            <a:xfrm>
              <a:off x="4899059" y="1829004"/>
              <a:ext cx="2424701" cy="408655"/>
            </a:xfrm>
            <a:prstGeom prst="rect">
              <a:avLst/>
            </a:prstGeom>
            <a:noFill/>
          </p:spPr>
          <p:txBody>
            <a:bodyPr wrap="square" rtlCol="0">
              <a:spAutoFit/>
            </a:bodyPr>
            <a:lstStyle/>
            <a:p>
              <a:r>
                <a:rPr lang="en-US" altLang="zh-CN" sz="1400" b="1" dirty="0"/>
                <a:t>Egress link</a:t>
              </a:r>
              <a:endParaRPr lang="zh-CN" altLang="en-US" sz="1400" b="1" dirty="0"/>
            </a:p>
          </p:txBody>
        </p:sp>
        <p:cxnSp>
          <p:nvCxnSpPr>
            <p:cNvPr id="47" name="直接箭头连接符 46">
              <a:extLst>
                <a:ext uri="{FF2B5EF4-FFF2-40B4-BE49-F238E27FC236}">
                  <a16:creationId xmlns:a16="http://schemas.microsoft.com/office/drawing/2014/main" id="{11E4C24D-B25D-41E8-A880-932B303ADFAC}"/>
                </a:ext>
              </a:extLst>
            </p:cNvPr>
            <p:cNvCxnSpPr>
              <a:cxnSpLocks/>
              <a:endCxn id="45" idx="2"/>
            </p:cNvCxnSpPr>
            <p:nvPr/>
          </p:nvCxnSpPr>
          <p:spPr>
            <a:xfrm flipV="1">
              <a:off x="6119116" y="1671331"/>
              <a:ext cx="0" cy="68467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sp>
        <p:nvSpPr>
          <p:cNvPr id="51" name="文本框 50">
            <a:extLst>
              <a:ext uri="{FF2B5EF4-FFF2-40B4-BE49-F238E27FC236}">
                <a16:creationId xmlns:a16="http://schemas.microsoft.com/office/drawing/2014/main" id="{DF28E522-B042-4C0D-AFA6-2F55A3736DD8}"/>
              </a:ext>
            </a:extLst>
          </p:cNvPr>
          <p:cNvSpPr txBox="1"/>
          <p:nvPr/>
        </p:nvSpPr>
        <p:spPr>
          <a:xfrm>
            <a:off x="833422" y="5979560"/>
            <a:ext cx="4868729"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beacon_interval</a:t>
            </a:r>
            <a:r>
              <a:rPr lang="en-US" altLang="zh-CN" dirty="0"/>
              <a:t> + </a:t>
            </a:r>
            <a:r>
              <a:rPr lang="en-US" altLang="zh-CN" dirty="0" err="1"/>
              <a:t>clock_skew</a:t>
            </a:r>
            <a:endParaRPr lang="zh-CN" altLang="en-US" dirty="0"/>
          </a:p>
        </p:txBody>
      </p:sp>
      <p:sp>
        <p:nvSpPr>
          <p:cNvPr id="52" name="矩形 51">
            <a:extLst>
              <a:ext uri="{FF2B5EF4-FFF2-40B4-BE49-F238E27FC236}">
                <a16:creationId xmlns:a16="http://schemas.microsoft.com/office/drawing/2014/main" id="{6C1CB23C-AB31-4E25-9908-5C202BE2CC0B}"/>
              </a:ext>
            </a:extLst>
          </p:cNvPr>
          <p:cNvSpPr/>
          <p:nvPr/>
        </p:nvSpPr>
        <p:spPr>
          <a:xfrm>
            <a:off x="833422" y="1032553"/>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Programmable Switch</a:t>
            </a:r>
            <a:endParaRPr lang="zh-CN" altLang="en-US" sz="2000" dirty="0"/>
          </a:p>
        </p:txBody>
      </p:sp>
      <p:sp>
        <p:nvSpPr>
          <p:cNvPr id="53" name="矩形 52">
            <a:extLst>
              <a:ext uri="{FF2B5EF4-FFF2-40B4-BE49-F238E27FC236}">
                <a16:creationId xmlns:a16="http://schemas.microsoft.com/office/drawing/2014/main" id="{A2073E29-40B4-4CC6-B1B1-3782C1396483}"/>
              </a:ext>
            </a:extLst>
          </p:cNvPr>
          <p:cNvSpPr/>
          <p:nvPr/>
        </p:nvSpPr>
        <p:spPr>
          <a:xfrm>
            <a:off x="6963706" y="1032552"/>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Switch CPU</a:t>
            </a:r>
            <a:endParaRPr lang="zh-CN" altLang="en-US" sz="2000" dirty="0"/>
          </a:p>
        </p:txBody>
      </p:sp>
      <p:sp>
        <p:nvSpPr>
          <p:cNvPr id="54" name="文本框 53">
            <a:extLst>
              <a:ext uri="{FF2B5EF4-FFF2-40B4-BE49-F238E27FC236}">
                <a16:creationId xmlns:a16="http://schemas.microsoft.com/office/drawing/2014/main" id="{1D2BA03C-73EF-4899-8F33-BA151FC1B6A7}"/>
              </a:ext>
            </a:extLst>
          </p:cNvPr>
          <p:cNvSpPr txBox="1"/>
          <p:nvPr/>
        </p:nvSpPr>
        <p:spPr>
          <a:xfrm>
            <a:off x="6844373" y="5979559"/>
            <a:ext cx="5309955" cy="646331"/>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switch_processing_delay</a:t>
            </a:r>
            <a:r>
              <a:rPr lang="en-US" altLang="zh-CN" dirty="0"/>
              <a:t> * </a:t>
            </a:r>
            <a:r>
              <a:rPr lang="en-US" altLang="zh-CN" dirty="0" err="1"/>
              <a:t>number_of_hops</a:t>
            </a:r>
            <a:r>
              <a:rPr lang="en-US" altLang="zh-CN" dirty="0"/>
              <a:t> + </a:t>
            </a:r>
            <a:r>
              <a:rPr lang="en-US" altLang="zh-CN" dirty="0" err="1"/>
              <a:t>beacon_interval</a:t>
            </a:r>
            <a:r>
              <a:rPr lang="en-US" altLang="zh-CN" dirty="0"/>
              <a:t> + </a:t>
            </a:r>
            <a:r>
              <a:rPr lang="en-US" altLang="zh-CN" dirty="0" err="1"/>
              <a:t>clock_skew</a:t>
            </a:r>
            <a:endParaRPr lang="zh-CN" altLang="en-US" dirty="0"/>
          </a:p>
        </p:txBody>
      </p:sp>
      <p:pic>
        <p:nvPicPr>
          <p:cNvPr id="56" name="tmp7BAA">
            <a:hlinkClick r:id="" action="ppaction://media"/>
            <a:extLst>
              <a:ext uri="{FF2B5EF4-FFF2-40B4-BE49-F238E27FC236}">
                <a16:creationId xmlns:a16="http://schemas.microsoft.com/office/drawing/2014/main" id="{672A8707-0AFD-436C-AE3A-82962B2ACC23}"/>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8.3628"/>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5383397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6"/>
                                        </p:tgtEl>
                                      </p:cBhvr>
                                    </p:cmd>
                                  </p:childTnLst>
                                </p:cTn>
                              </p:par>
                            </p:childTnLst>
                          </p:cTn>
                        </p:par>
                      </p:childTnLst>
                    </p:cTn>
                  </p:par>
                </p:childTnLst>
              </p:cTn>
              <p:nextCondLst>
                <p:cond evt="onClick" delay="0">
                  <p:tgtEl>
                    <p:spTgt spid="56"/>
                  </p:tgtEl>
                </p:cond>
              </p:nextCondLst>
            </p:seq>
            <p:video>
              <p:cMediaNode vol="80000">
                <p:cTn id="7" fill="hold" display="0">
                  <p:stCondLst>
                    <p:cond delay="indefinite"/>
                  </p:stCondLst>
                </p:cTn>
                <p:tgtEl>
                  <p:spTgt spid="5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a:extLst>
              <a:ext uri="{FF2B5EF4-FFF2-40B4-BE49-F238E27FC236}">
                <a16:creationId xmlns:a16="http://schemas.microsoft.com/office/drawing/2014/main" id="{E8CDD4A4-C0E5-4B94-A824-FA31C29D61FC}"/>
              </a:ext>
            </a:extLst>
          </p:cNvPr>
          <p:cNvPicPr>
            <a:picLocks noGrp="1" noChangeAspect="1"/>
          </p:cNvPicPr>
          <p:nvPr>
            <p:ph idx="1"/>
          </p:nvPr>
        </p:nvPicPr>
        <p:blipFill>
          <a:blip r:embed="rId9"/>
          <a:stretch>
            <a:fillRect/>
          </a:stretch>
        </p:blipFill>
        <p:spPr>
          <a:xfrm>
            <a:off x="833422" y="1627727"/>
            <a:ext cx="4862124" cy="4579677"/>
          </a:xfrm>
        </p:spPr>
      </p:pic>
      <p:sp>
        <p:nvSpPr>
          <p:cNvPr id="6" name="矩形 5">
            <a:extLst>
              <a:ext uri="{FF2B5EF4-FFF2-40B4-BE49-F238E27FC236}">
                <a16:creationId xmlns:a16="http://schemas.microsoft.com/office/drawing/2014/main" id="{41121F29-63F7-414C-BAD5-46E0FB206710}"/>
              </a:ext>
            </a:extLst>
          </p:cNvPr>
          <p:cNvSpPr/>
          <p:nvPr/>
        </p:nvSpPr>
        <p:spPr>
          <a:xfrm>
            <a:off x="833422" y="1070209"/>
            <a:ext cx="4862124" cy="352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Delegate Switch Processing to a Host</a:t>
            </a:r>
            <a:endParaRPr lang="zh-CN" altLang="en-US" sz="2000" dirty="0"/>
          </a:p>
        </p:txBody>
      </p:sp>
      <p:sp>
        <p:nvSpPr>
          <p:cNvPr id="9" name="标题 1">
            <a:extLst>
              <a:ext uri="{FF2B5EF4-FFF2-40B4-BE49-F238E27FC236}">
                <a16:creationId xmlns:a16="http://schemas.microsoft.com/office/drawing/2014/main" id="{6590BBCA-EAE9-4FC2-8C80-1703176644EE}"/>
              </a:ext>
            </a:extLst>
          </p:cNvPr>
          <p:cNvSpPr txBox="1">
            <a:spLocks/>
          </p:cNvSpPr>
          <p:nvPr/>
        </p:nvSpPr>
        <p:spPr>
          <a:xfrm>
            <a:off x="833422" y="-7935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dirty="0"/>
              <a:t>1Pipe Implementation on Switches (cont’d)</a:t>
            </a:r>
            <a:endParaRPr lang="zh-CN" altLang="en-US" sz="3600" dirty="0"/>
          </a:p>
        </p:txBody>
      </p:sp>
      <p:sp>
        <p:nvSpPr>
          <p:cNvPr id="10" name="文本框 9">
            <a:extLst>
              <a:ext uri="{FF2B5EF4-FFF2-40B4-BE49-F238E27FC236}">
                <a16:creationId xmlns:a16="http://schemas.microsoft.com/office/drawing/2014/main" id="{6506A39D-C784-4737-B37B-A0F3A0068E3A}"/>
              </a:ext>
            </a:extLst>
          </p:cNvPr>
          <p:cNvSpPr txBox="1"/>
          <p:nvPr/>
        </p:nvSpPr>
        <p:spPr>
          <a:xfrm>
            <a:off x="5975638" y="5561073"/>
            <a:ext cx="5875602" cy="923330"/>
          </a:xfrm>
          <a:prstGeom prst="rect">
            <a:avLst/>
          </a:prstGeom>
          <a:noFill/>
        </p:spPr>
        <p:txBody>
          <a:bodyPr wrap="square" rtlCol="0">
            <a:spAutoFit/>
          </a:bodyPr>
          <a:lstStyle/>
          <a:p>
            <a:r>
              <a:rPr lang="en-US" altLang="zh-CN" dirty="0"/>
              <a:t>Delay = </a:t>
            </a:r>
            <a:r>
              <a:rPr lang="en-US" altLang="zh-CN" i="1" dirty="0" err="1"/>
              <a:t>base_delay</a:t>
            </a:r>
            <a:r>
              <a:rPr lang="en-US" altLang="zh-CN" i="1" dirty="0"/>
              <a:t> </a:t>
            </a:r>
            <a:r>
              <a:rPr lang="en-US" altLang="zh-CN" dirty="0"/>
              <a:t>+ </a:t>
            </a:r>
            <a:r>
              <a:rPr lang="en-US" altLang="zh-CN" dirty="0" err="1"/>
              <a:t>number_of_hops</a:t>
            </a:r>
            <a:r>
              <a:rPr lang="en-US" altLang="zh-CN" dirty="0"/>
              <a:t> * (</a:t>
            </a:r>
            <a:r>
              <a:rPr lang="en-US" altLang="zh-CN" dirty="0" err="1"/>
              <a:t>RTT_between_switch_and_host_representative</a:t>
            </a:r>
            <a:r>
              <a:rPr lang="en-US" altLang="zh-CN" dirty="0"/>
              <a:t> + </a:t>
            </a:r>
            <a:r>
              <a:rPr lang="en-US" altLang="zh-CN" dirty="0" err="1"/>
              <a:t>host_processing_delay</a:t>
            </a:r>
            <a:r>
              <a:rPr lang="en-US" altLang="zh-CN" dirty="0"/>
              <a:t>) + </a:t>
            </a:r>
            <a:r>
              <a:rPr lang="en-US" altLang="zh-CN" dirty="0" err="1"/>
              <a:t>beacon_interval</a:t>
            </a:r>
            <a:r>
              <a:rPr lang="en-US" altLang="zh-CN" dirty="0"/>
              <a:t> + </a:t>
            </a:r>
            <a:r>
              <a:rPr lang="en-US" altLang="zh-CN" dirty="0" err="1"/>
              <a:t>clock_skew</a:t>
            </a:r>
            <a:endParaRPr lang="zh-CN" altLang="en-US" dirty="0"/>
          </a:p>
        </p:txBody>
      </p:sp>
      <p:pic>
        <p:nvPicPr>
          <p:cNvPr id="4" name="tmpAB00">
            <a:hlinkClick r:id="" action="ppaction://media"/>
            <a:extLst>
              <a:ext uri="{FF2B5EF4-FFF2-40B4-BE49-F238E27FC236}">
                <a16:creationId xmlns:a16="http://schemas.microsoft.com/office/drawing/2014/main" id="{AEB7F425-973E-4A68-A85B-FA87DE363324}"/>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1.6077"/>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300012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4292438" y="2598003"/>
            <a:ext cx="4205075" cy="830997"/>
          </a:xfrm>
          <a:prstGeom prst="rect">
            <a:avLst/>
          </a:prstGeom>
          <a:noFill/>
        </p:spPr>
        <p:txBody>
          <a:bodyPr wrap="square" rtlCol="0">
            <a:spAutoFit/>
          </a:bodyPr>
          <a:lstStyle/>
          <a:p>
            <a:r>
              <a:rPr lang="en-US" altLang="zh-CN" sz="4800" b="1" dirty="0"/>
              <a:t>Evaluation</a:t>
            </a:r>
            <a:endParaRPr lang="zh-CN" altLang="en-US" sz="4800" b="1" dirty="0"/>
          </a:p>
        </p:txBody>
      </p:sp>
      <p:pic>
        <p:nvPicPr>
          <p:cNvPr id="3" name="tmp715E">
            <a:hlinkClick r:id="" action="ppaction://media"/>
            <a:extLst>
              <a:ext uri="{FF2B5EF4-FFF2-40B4-BE49-F238E27FC236}">
                <a16:creationId xmlns:a16="http://schemas.microsoft.com/office/drawing/2014/main" id="{97F3E99E-22A7-499F-B635-EE0A4497A853}"/>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0.1678"/>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097734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568FE-F0D6-4285-92D7-11C165A837E0}"/>
              </a:ext>
            </a:extLst>
          </p:cNvPr>
          <p:cNvSpPr>
            <a:spLocks noGrp="1"/>
          </p:cNvSpPr>
          <p:nvPr>
            <p:ph type="title"/>
          </p:nvPr>
        </p:nvSpPr>
        <p:spPr/>
        <p:txBody>
          <a:bodyPr/>
          <a:lstStyle/>
          <a:p>
            <a:r>
              <a:rPr lang="en-US" altLang="zh-CN" dirty="0"/>
              <a:t>Testbed Setup</a:t>
            </a:r>
            <a:endParaRPr lang="zh-CN" altLang="en-US" dirty="0"/>
          </a:p>
        </p:txBody>
      </p:sp>
      <p:sp>
        <p:nvSpPr>
          <p:cNvPr id="3" name="内容占位符 2">
            <a:extLst>
              <a:ext uri="{FF2B5EF4-FFF2-40B4-BE49-F238E27FC236}">
                <a16:creationId xmlns:a16="http://schemas.microsoft.com/office/drawing/2014/main" id="{62EF3A41-5E23-4BE2-B08C-ACE1D6FDC666}"/>
              </a:ext>
            </a:extLst>
          </p:cNvPr>
          <p:cNvSpPr>
            <a:spLocks noGrp="1"/>
          </p:cNvSpPr>
          <p:nvPr>
            <p:ph idx="1"/>
          </p:nvPr>
        </p:nvSpPr>
        <p:spPr>
          <a:xfrm>
            <a:off x="838200" y="1825625"/>
            <a:ext cx="5590851" cy="4351338"/>
          </a:xfrm>
        </p:spPr>
        <p:txBody>
          <a:bodyPr>
            <a:normAutofit fontScale="92500" lnSpcReduction="20000"/>
          </a:bodyPr>
          <a:lstStyle/>
          <a:p>
            <a:r>
              <a:rPr lang="en-US" altLang="zh-CN" dirty="0"/>
              <a:t>3-layer fat-tree topology with 32 servers and 10 switches</a:t>
            </a:r>
          </a:p>
          <a:p>
            <a:pPr lvl="1"/>
            <a:r>
              <a:rPr lang="en-US" altLang="zh-CN" dirty="0"/>
              <a:t>Each rack has 8 servers</a:t>
            </a:r>
          </a:p>
          <a:p>
            <a:r>
              <a:rPr lang="en-US" altLang="zh-CN" dirty="0"/>
              <a:t>Number of processes: 2, 4, …, 512</a:t>
            </a:r>
          </a:p>
          <a:p>
            <a:pPr lvl="1"/>
            <a:r>
              <a:rPr lang="en-US" altLang="zh-CN" dirty="0"/>
              <a:t>2, 4, 8 processes: each process on a host in a same rack</a:t>
            </a:r>
          </a:p>
          <a:p>
            <a:pPr lvl="1"/>
            <a:r>
              <a:rPr lang="en-US" altLang="zh-CN" dirty="0"/>
              <a:t>16 processes: each process on a host in 2 racks</a:t>
            </a:r>
          </a:p>
          <a:p>
            <a:pPr lvl="1"/>
            <a:r>
              <a:rPr lang="en-US" altLang="zh-CN" dirty="0"/>
              <a:t>32 processes: each process on a host in 4 racks</a:t>
            </a:r>
          </a:p>
          <a:p>
            <a:pPr lvl="1"/>
            <a:r>
              <a:rPr lang="en-US" altLang="zh-CN" dirty="0"/>
              <a:t>64, 128, 256, 512 processes: multiple processes on each host</a:t>
            </a:r>
          </a:p>
          <a:p>
            <a:r>
              <a:rPr lang="en-US" altLang="zh-CN" dirty="0"/>
              <a:t>Traffic pattern: all-to-all, no locality</a:t>
            </a:r>
            <a:endParaRPr lang="zh-CN" altLang="en-US" dirty="0"/>
          </a:p>
        </p:txBody>
      </p:sp>
      <p:sp>
        <p:nvSpPr>
          <p:cNvPr id="5" name="矩形 4">
            <a:extLst>
              <a:ext uri="{FF2B5EF4-FFF2-40B4-BE49-F238E27FC236}">
                <a16:creationId xmlns:a16="http://schemas.microsoft.com/office/drawing/2014/main" id="{6A060754-E2E2-426E-ADF8-0DB196F5789E}"/>
              </a:ext>
            </a:extLst>
          </p:cNvPr>
          <p:cNvSpPr/>
          <p:nvPr/>
        </p:nvSpPr>
        <p:spPr>
          <a:xfrm>
            <a:off x="6777517" y="4492136"/>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a:extLst>
              <a:ext uri="{FF2B5EF4-FFF2-40B4-BE49-F238E27FC236}">
                <a16:creationId xmlns:a16="http://schemas.microsoft.com/office/drawing/2014/main" id="{9F13476E-516E-44C7-B35F-5010A1D2FA7F}"/>
              </a:ext>
            </a:extLst>
          </p:cNvPr>
          <p:cNvSpPr/>
          <p:nvPr/>
        </p:nvSpPr>
        <p:spPr>
          <a:xfrm>
            <a:off x="7381980" y="4492136"/>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a:extLst>
              <a:ext uri="{FF2B5EF4-FFF2-40B4-BE49-F238E27FC236}">
                <a16:creationId xmlns:a16="http://schemas.microsoft.com/office/drawing/2014/main" id="{28E25511-942D-4250-A22E-A5CB09AE5C80}"/>
              </a:ext>
            </a:extLst>
          </p:cNvPr>
          <p:cNvSpPr/>
          <p:nvPr/>
        </p:nvSpPr>
        <p:spPr>
          <a:xfrm>
            <a:off x="7979593" y="4492135"/>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FC307A1-0056-497F-A1F1-2EB13BCA7DA2}"/>
              </a:ext>
            </a:extLst>
          </p:cNvPr>
          <p:cNvSpPr/>
          <p:nvPr/>
        </p:nvSpPr>
        <p:spPr>
          <a:xfrm>
            <a:off x="8577206"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038F8C32-502C-49D8-AB5F-DA7A91468338}"/>
              </a:ext>
            </a:extLst>
          </p:cNvPr>
          <p:cNvSpPr/>
          <p:nvPr/>
        </p:nvSpPr>
        <p:spPr>
          <a:xfrm>
            <a:off x="6926491" y="360684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CF6172A-809D-4465-9369-5B4D3BAA0527}"/>
              </a:ext>
            </a:extLst>
          </p:cNvPr>
          <p:cNvSpPr/>
          <p:nvPr/>
        </p:nvSpPr>
        <p:spPr>
          <a:xfrm>
            <a:off x="8118293" y="360684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098320CC-B90B-490B-9FBB-0C0616F79F17}"/>
              </a:ext>
            </a:extLst>
          </p:cNvPr>
          <p:cNvSpPr/>
          <p:nvPr/>
        </p:nvSpPr>
        <p:spPr>
          <a:xfrm>
            <a:off x="6929914" y="2770092"/>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43E16F5-94F2-4315-A217-A92057D71A3F}"/>
              </a:ext>
            </a:extLst>
          </p:cNvPr>
          <p:cNvSpPr/>
          <p:nvPr/>
        </p:nvSpPr>
        <p:spPr>
          <a:xfrm>
            <a:off x="8118293" y="2770092"/>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048DCE0C-E4EB-45D9-AEE9-7F51E1417DA9}"/>
              </a:ext>
            </a:extLst>
          </p:cNvPr>
          <p:cNvSpPr/>
          <p:nvPr/>
        </p:nvSpPr>
        <p:spPr>
          <a:xfrm>
            <a:off x="7520680" y="1825627"/>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86A49CDE-783C-41B7-B61C-D040C19FDA24}"/>
              </a:ext>
            </a:extLst>
          </p:cNvPr>
          <p:cNvCxnSpPr>
            <a:stCxn id="5" idx="0"/>
            <a:endCxn id="13" idx="2"/>
          </p:cNvCxnSpPr>
          <p:nvPr/>
        </p:nvCxnSpPr>
        <p:spPr>
          <a:xfrm flipV="1">
            <a:off x="6972726" y="4009251"/>
            <a:ext cx="280826"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直接连接符 23">
            <a:extLst>
              <a:ext uri="{FF2B5EF4-FFF2-40B4-BE49-F238E27FC236}">
                <a16:creationId xmlns:a16="http://schemas.microsoft.com/office/drawing/2014/main" id="{FFCEB8D8-ECA0-491D-9AA4-A439D9C9A60C}"/>
              </a:ext>
            </a:extLst>
          </p:cNvPr>
          <p:cNvCxnSpPr>
            <a:cxnSpLocks/>
            <a:stCxn id="6" idx="0"/>
            <a:endCxn id="13" idx="2"/>
          </p:cNvCxnSpPr>
          <p:nvPr/>
        </p:nvCxnSpPr>
        <p:spPr>
          <a:xfrm flipH="1" flipV="1">
            <a:off x="7253552" y="4009251"/>
            <a:ext cx="323637"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直接连接符 26">
            <a:extLst>
              <a:ext uri="{FF2B5EF4-FFF2-40B4-BE49-F238E27FC236}">
                <a16:creationId xmlns:a16="http://schemas.microsoft.com/office/drawing/2014/main" id="{19229A43-7B18-4560-B46F-D6250091F62A}"/>
              </a:ext>
            </a:extLst>
          </p:cNvPr>
          <p:cNvCxnSpPr>
            <a:cxnSpLocks/>
            <a:stCxn id="7" idx="0"/>
            <a:endCxn id="14" idx="2"/>
          </p:cNvCxnSpPr>
          <p:nvPr/>
        </p:nvCxnSpPr>
        <p:spPr>
          <a:xfrm flipV="1">
            <a:off x="8174802" y="4009251"/>
            <a:ext cx="270552" cy="482884"/>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D018AD14-0044-46B9-A1CE-24B885F27CD9}"/>
              </a:ext>
            </a:extLst>
          </p:cNvPr>
          <p:cNvCxnSpPr>
            <a:cxnSpLocks/>
            <a:stCxn id="8" idx="0"/>
            <a:endCxn id="14" idx="2"/>
          </p:cNvCxnSpPr>
          <p:nvPr/>
        </p:nvCxnSpPr>
        <p:spPr>
          <a:xfrm flipH="1" flipV="1">
            <a:off x="8445354" y="4009251"/>
            <a:ext cx="327061" cy="482883"/>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直接连接符 32">
            <a:extLst>
              <a:ext uri="{FF2B5EF4-FFF2-40B4-BE49-F238E27FC236}">
                <a16:creationId xmlns:a16="http://schemas.microsoft.com/office/drawing/2014/main" id="{5A6E1ECB-DB8A-4173-812B-618D33F120DC}"/>
              </a:ext>
            </a:extLst>
          </p:cNvPr>
          <p:cNvCxnSpPr>
            <a:cxnSpLocks/>
            <a:stCxn id="13" idx="0"/>
            <a:endCxn id="17" idx="2"/>
          </p:cNvCxnSpPr>
          <p:nvPr/>
        </p:nvCxnSpPr>
        <p:spPr>
          <a:xfrm flipV="1">
            <a:off x="7253552" y="3172496"/>
            <a:ext cx="3423"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直接连接符 35">
            <a:extLst>
              <a:ext uri="{FF2B5EF4-FFF2-40B4-BE49-F238E27FC236}">
                <a16:creationId xmlns:a16="http://schemas.microsoft.com/office/drawing/2014/main" id="{91303558-09EB-4EFA-A87F-C408307E09BA}"/>
              </a:ext>
            </a:extLst>
          </p:cNvPr>
          <p:cNvCxnSpPr>
            <a:cxnSpLocks/>
            <a:stCxn id="13" idx="0"/>
            <a:endCxn id="18" idx="2"/>
          </p:cNvCxnSpPr>
          <p:nvPr/>
        </p:nvCxnSpPr>
        <p:spPr>
          <a:xfrm flipV="1">
            <a:off x="7253552" y="3172496"/>
            <a:ext cx="1191802"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39" name="直接连接符 38">
            <a:extLst>
              <a:ext uri="{FF2B5EF4-FFF2-40B4-BE49-F238E27FC236}">
                <a16:creationId xmlns:a16="http://schemas.microsoft.com/office/drawing/2014/main" id="{14A4161C-B98A-4479-B563-D3075BB2E899}"/>
              </a:ext>
            </a:extLst>
          </p:cNvPr>
          <p:cNvCxnSpPr>
            <a:cxnSpLocks/>
            <a:stCxn id="17" idx="2"/>
            <a:endCxn id="14" idx="0"/>
          </p:cNvCxnSpPr>
          <p:nvPr/>
        </p:nvCxnSpPr>
        <p:spPr>
          <a:xfrm>
            <a:off x="7256975" y="3172496"/>
            <a:ext cx="1188379"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直接连接符 41">
            <a:extLst>
              <a:ext uri="{FF2B5EF4-FFF2-40B4-BE49-F238E27FC236}">
                <a16:creationId xmlns:a16="http://schemas.microsoft.com/office/drawing/2014/main" id="{8080E6D4-5386-46F6-8AC0-8F4929FEC413}"/>
              </a:ext>
            </a:extLst>
          </p:cNvPr>
          <p:cNvCxnSpPr>
            <a:cxnSpLocks/>
            <a:stCxn id="14" idx="0"/>
            <a:endCxn id="18" idx="2"/>
          </p:cNvCxnSpPr>
          <p:nvPr/>
        </p:nvCxnSpPr>
        <p:spPr>
          <a:xfrm flipV="1">
            <a:off x="8445354" y="3172496"/>
            <a:ext cx="0"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直接连接符 44">
            <a:extLst>
              <a:ext uri="{FF2B5EF4-FFF2-40B4-BE49-F238E27FC236}">
                <a16:creationId xmlns:a16="http://schemas.microsoft.com/office/drawing/2014/main" id="{CF5CE35E-FA91-4B65-A80D-7A9BCDEC7A6C}"/>
              </a:ext>
            </a:extLst>
          </p:cNvPr>
          <p:cNvCxnSpPr>
            <a:cxnSpLocks/>
            <a:stCxn id="17" idx="0"/>
            <a:endCxn id="21" idx="2"/>
          </p:cNvCxnSpPr>
          <p:nvPr/>
        </p:nvCxnSpPr>
        <p:spPr>
          <a:xfrm flipV="1">
            <a:off x="7256975" y="2228031"/>
            <a:ext cx="590766"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48" name="直接连接符 47">
            <a:extLst>
              <a:ext uri="{FF2B5EF4-FFF2-40B4-BE49-F238E27FC236}">
                <a16:creationId xmlns:a16="http://schemas.microsoft.com/office/drawing/2014/main" id="{3530B172-F531-45D0-AE8C-F34C4E26FABB}"/>
              </a:ext>
            </a:extLst>
          </p:cNvPr>
          <p:cNvCxnSpPr>
            <a:cxnSpLocks/>
            <a:stCxn id="21" idx="2"/>
            <a:endCxn id="18" idx="0"/>
          </p:cNvCxnSpPr>
          <p:nvPr/>
        </p:nvCxnSpPr>
        <p:spPr>
          <a:xfrm>
            <a:off x="7847741" y="2228031"/>
            <a:ext cx="597613" cy="542061"/>
          </a:xfrm>
          <a:prstGeom prst="line">
            <a:avLst/>
          </a:prstGeom>
          <a:ln w="19050"/>
        </p:spPr>
        <p:style>
          <a:lnRef idx="1">
            <a:schemeClr val="dk1"/>
          </a:lnRef>
          <a:fillRef idx="0">
            <a:schemeClr val="dk1"/>
          </a:fillRef>
          <a:effectRef idx="0">
            <a:schemeClr val="dk1"/>
          </a:effectRef>
          <a:fontRef idx="minor">
            <a:schemeClr val="tx1"/>
          </a:fontRef>
        </p:style>
      </p:cxnSp>
      <p:sp>
        <p:nvSpPr>
          <p:cNvPr id="70" name="矩形 69">
            <a:extLst>
              <a:ext uri="{FF2B5EF4-FFF2-40B4-BE49-F238E27FC236}">
                <a16:creationId xmlns:a16="http://schemas.microsoft.com/office/drawing/2014/main" id="{57D62E11-A250-404B-B3EF-BB5C26F27A51}"/>
              </a:ext>
            </a:extLst>
          </p:cNvPr>
          <p:cNvSpPr/>
          <p:nvPr/>
        </p:nvSpPr>
        <p:spPr>
          <a:xfrm>
            <a:off x="9163693"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43A4EE34-E002-476D-9483-B1F6FEC5516D}"/>
              </a:ext>
            </a:extLst>
          </p:cNvPr>
          <p:cNvSpPr/>
          <p:nvPr/>
        </p:nvSpPr>
        <p:spPr>
          <a:xfrm>
            <a:off x="9768156" y="4492134"/>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3C08D31E-3F4A-4DD2-BA53-6B4C0868535C}"/>
              </a:ext>
            </a:extLst>
          </p:cNvPr>
          <p:cNvSpPr/>
          <p:nvPr/>
        </p:nvSpPr>
        <p:spPr>
          <a:xfrm>
            <a:off x="10365769" y="4492133"/>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C35D1CD-8C21-4E50-9B0C-105CBED690E2}"/>
              </a:ext>
            </a:extLst>
          </p:cNvPr>
          <p:cNvSpPr/>
          <p:nvPr/>
        </p:nvSpPr>
        <p:spPr>
          <a:xfrm>
            <a:off x="10963382" y="4492132"/>
            <a:ext cx="390418" cy="488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6441BF96-D213-41BC-920D-9846304AD329}"/>
              </a:ext>
            </a:extLst>
          </p:cNvPr>
          <p:cNvSpPr/>
          <p:nvPr/>
        </p:nvSpPr>
        <p:spPr>
          <a:xfrm>
            <a:off x="9312667" y="360684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D51BC70D-6B45-4A24-A282-A6F7EE44DE0C}"/>
              </a:ext>
            </a:extLst>
          </p:cNvPr>
          <p:cNvSpPr/>
          <p:nvPr/>
        </p:nvSpPr>
        <p:spPr>
          <a:xfrm>
            <a:off x="10504469" y="360684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9B5CCB60-6E34-4F91-BF30-E34DF7C449AB}"/>
              </a:ext>
            </a:extLst>
          </p:cNvPr>
          <p:cNvSpPr/>
          <p:nvPr/>
        </p:nvSpPr>
        <p:spPr>
          <a:xfrm>
            <a:off x="9316090" y="2770090"/>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7B9D5A08-5814-4164-9211-3D5060E8971A}"/>
              </a:ext>
            </a:extLst>
          </p:cNvPr>
          <p:cNvSpPr/>
          <p:nvPr/>
        </p:nvSpPr>
        <p:spPr>
          <a:xfrm>
            <a:off x="10504469" y="2770090"/>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30AB4E37-3C54-4F2D-9033-E05AE8CAA220}"/>
              </a:ext>
            </a:extLst>
          </p:cNvPr>
          <p:cNvSpPr/>
          <p:nvPr/>
        </p:nvSpPr>
        <p:spPr>
          <a:xfrm>
            <a:off x="9906856" y="1825625"/>
            <a:ext cx="654122" cy="402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cxnSp>
        <p:nvCxnSpPr>
          <p:cNvPr id="79" name="直接连接符 78">
            <a:extLst>
              <a:ext uri="{FF2B5EF4-FFF2-40B4-BE49-F238E27FC236}">
                <a16:creationId xmlns:a16="http://schemas.microsoft.com/office/drawing/2014/main" id="{3855C2FA-82EC-4A55-ABB6-7BABAC274839}"/>
              </a:ext>
            </a:extLst>
          </p:cNvPr>
          <p:cNvCxnSpPr>
            <a:stCxn id="70" idx="0"/>
            <a:endCxn id="74" idx="2"/>
          </p:cNvCxnSpPr>
          <p:nvPr/>
        </p:nvCxnSpPr>
        <p:spPr>
          <a:xfrm flipV="1">
            <a:off x="9358902" y="4009249"/>
            <a:ext cx="280826"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直接连接符 79">
            <a:extLst>
              <a:ext uri="{FF2B5EF4-FFF2-40B4-BE49-F238E27FC236}">
                <a16:creationId xmlns:a16="http://schemas.microsoft.com/office/drawing/2014/main" id="{B2AC2BDC-2F9B-41E0-8E1E-F3236DBF7DB0}"/>
              </a:ext>
            </a:extLst>
          </p:cNvPr>
          <p:cNvCxnSpPr>
            <a:cxnSpLocks/>
            <a:stCxn id="71" idx="0"/>
            <a:endCxn id="74" idx="2"/>
          </p:cNvCxnSpPr>
          <p:nvPr/>
        </p:nvCxnSpPr>
        <p:spPr>
          <a:xfrm flipH="1" flipV="1">
            <a:off x="9639728" y="4009249"/>
            <a:ext cx="323637" cy="482885"/>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直接连接符 80">
            <a:extLst>
              <a:ext uri="{FF2B5EF4-FFF2-40B4-BE49-F238E27FC236}">
                <a16:creationId xmlns:a16="http://schemas.microsoft.com/office/drawing/2014/main" id="{BDDBDF2B-C5B1-4E07-86A0-C68B17FA0B49}"/>
              </a:ext>
            </a:extLst>
          </p:cNvPr>
          <p:cNvCxnSpPr>
            <a:cxnSpLocks/>
            <a:stCxn id="72" idx="0"/>
            <a:endCxn id="75" idx="2"/>
          </p:cNvCxnSpPr>
          <p:nvPr/>
        </p:nvCxnSpPr>
        <p:spPr>
          <a:xfrm flipV="1">
            <a:off x="10560978" y="4009249"/>
            <a:ext cx="270552" cy="482884"/>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直接连接符 81">
            <a:extLst>
              <a:ext uri="{FF2B5EF4-FFF2-40B4-BE49-F238E27FC236}">
                <a16:creationId xmlns:a16="http://schemas.microsoft.com/office/drawing/2014/main" id="{ECD4D951-9027-475A-A0A7-3CB510E88C02}"/>
              </a:ext>
            </a:extLst>
          </p:cNvPr>
          <p:cNvCxnSpPr>
            <a:cxnSpLocks/>
            <a:stCxn id="73" idx="0"/>
            <a:endCxn id="75" idx="2"/>
          </p:cNvCxnSpPr>
          <p:nvPr/>
        </p:nvCxnSpPr>
        <p:spPr>
          <a:xfrm flipH="1" flipV="1">
            <a:off x="10831530" y="4009249"/>
            <a:ext cx="327061" cy="482883"/>
          </a:xfrm>
          <a:prstGeom prst="line">
            <a:avLst/>
          </a:prstGeom>
          <a:ln w="19050"/>
        </p:spPr>
        <p:style>
          <a:lnRef idx="1">
            <a:schemeClr val="dk1"/>
          </a:lnRef>
          <a:fillRef idx="0">
            <a:schemeClr val="dk1"/>
          </a:fillRef>
          <a:effectRef idx="0">
            <a:schemeClr val="dk1"/>
          </a:effectRef>
          <a:fontRef idx="minor">
            <a:schemeClr val="tx1"/>
          </a:fontRef>
        </p:style>
      </p:cxnSp>
      <p:cxnSp>
        <p:nvCxnSpPr>
          <p:cNvPr id="83" name="直接连接符 82">
            <a:extLst>
              <a:ext uri="{FF2B5EF4-FFF2-40B4-BE49-F238E27FC236}">
                <a16:creationId xmlns:a16="http://schemas.microsoft.com/office/drawing/2014/main" id="{151A2410-FCD2-49AF-B625-08F2AEE24DF8}"/>
              </a:ext>
            </a:extLst>
          </p:cNvPr>
          <p:cNvCxnSpPr>
            <a:cxnSpLocks/>
            <a:stCxn id="74" idx="0"/>
            <a:endCxn id="76" idx="2"/>
          </p:cNvCxnSpPr>
          <p:nvPr/>
        </p:nvCxnSpPr>
        <p:spPr>
          <a:xfrm flipV="1">
            <a:off x="9639728" y="3172494"/>
            <a:ext cx="3423"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4" name="直接连接符 83">
            <a:extLst>
              <a:ext uri="{FF2B5EF4-FFF2-40B4-BE49-F238E27FC236}">
                <a16:creationId xmlns:a16="http://schemas.microsoft.com/office/drawing/2014/main" id="{4912854D-5C0A-41EE-82CE-666881A2BBDA}"/>
              </a:ext>
            </a:extLst>
          </p:cNvPr>
          <p:cNvCxnSpPr>
            <a:cxnSpLocks/>
            <a:stCxn id="74" idx="0"/>
            <a:endCxn id="77" idx="2"/>
          </p:cNvCxnSpPr>
          <p:nvPr/>
        </p:nvCxnSpPr>
        <p:spPr>
          <a:xfrm flipV="1">
            <a:off x="9639728" y="3172494"/>
            <a:ext cx="1191802"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5" name="直接连接符 84">
            <a:extLst>
              <a:ext uri="{FF2B5EF4-FFF2-40B4-BE49-F238E27FC236}">
                <a16:creationId xmlns:a16="http://schemas.microsoft.com/office/drawing/2014/main" id="{3CEB3B5C-B76F-47E0-9B8E-4CA7D73A801A}"/>
              </a:ext>
            </a:extLst>
          </p:cNvPr>
          <p:cNvCxnSpPr>
            <a:cxnSpLocks/>
            <a:stCxn id="76" idx="2"/>
            <a:endCxn id="75" idx="0"/>
          </p:cNvCxnSpPr>
          <p:nvPr/>
        </p:nvCxnSpPr>
        <p:spPr>
          <a:xfrm>
            <a:off x="9643151" y="3172494"/>
            <a:ext cx="1188379"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6" name="直接连接符 85">
            <a:extLst>
              <a:ext uri="{FF2B5EF4-FFF2-40B4-BE49-F238E27FC236}">
                <a16:creationId xmlns:a16="http://schemas.microsoft.com/office/drawing/2014/main" id="{3C488BD1-BD31-4652-8CAD-9986BB61375C}"/>
              </a:ext>
            </a:extLst>
          </p:cNvPr>
          <p:cNvCxnSpPr>
            <a:cxnSpLocks/>
            <a:stCxn id="75" idx="0"/>
            <a:endCxn id="77" idx="2"/>
          </p:cNvCxnSpPr>
          <p:nvPr/>
        </p:nvCxnSpPr>
        <p:spPr>
          <a:xfrm flipV="1">
            <a:off x="10831530" y="3172494"/>
            <a:ext cx="0" cy="434351"/>
          </a:xfrm>
          <a:prstGeom prst="line">
            <a:avLst/>
          </a:prstGeom>
          <a:ln w="19050"/>
        </p:spPr>
        <p:style>
          <a:lnRef idx="1">
            <a:schemeClr val="dk1"/>
          </a:lnRef>
          <a:fillRef idx="0">
            <a:schemeClr val="dk1"/>
          </a:fillRef>
          <a:effectRef idx="0">
            <a:schemeClr val="dk1"/>
          </a:effectRef>
          <a:fontRef idx="minor">
            <a:schemeClr val="tx1"/>
          </a:fontRef>
        </p:style>
      </p:cxnSp>
      <p:cxnSp>
        <p:nvCxnSpPr>
          <p:cNvPr id="87" name="直接连接符 86">
            <a:extLst>
              <a:ext uri="{FF2B5EF4-FFF2-40B4-BE49-F238E27FC236}">
                <a16:creationId xmlns:a16="http://schemas.microsoft.com/office/drawing/2014/main" id="{9C62774D-3F06-4C68-89AD-DB8895E4DE32}"/>
              </a:ext>
            </a:extLst>
          </p:cNvPr>
          <p:cNvCxnSpPr>
            <a:cxnSpLocks/>
            <a:stCxn id="76" idx="0"/>
            <a:endCxn id="78" idx="2"/>
          </p:cNvCxnSpPr>
          <p:nvPr/>
        </p:nvCxnSpPr>
        <p:spPr>
          <a:xfrm flipV="1">
            <a:off x="9643151" y="2228029"/>
            <a:ext cx="590766"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88" name="直接连接符 87">
            <a:extLst>
              <a:ext uri="{FF2B5EF4-FFF2-40B4-BE49-F238E27FC236}">
                <a16:creationId xmlns:a16="http://schemas.microsoft.com/office/drawing/2014/main" id="{6FC02799-8BA6-4F9F-B7F2-7F70DD920F11}"/>
              </a:ext>
            </a:extLst>
          </p:cNvPr>
          <p:cNvCxnSpPr>
            <a:cxnSpLocks/>
            <a:stCxn id="78" idx="2"/>
            <a:endCxn id="77" idx="0"/>
          </p:cNvCxnSpPr>
          <p:nvPr/>
        </p:nvCxnSpPr>
        <p:spPr>
          <a:xfrm>
            <a:off x="10233917" y="2228029"/>
            <a:ext cx="597613" cy="542061"/>
          </a:xfrm>
          <a:prstGeom prst="line">
            <a:avLst/>
          </a:prstGeom>
          <a:ln w="19050"/>
        </p:spPr>
        <p:style>
          <a:lnRef idx="1">
            <a:schemeClr val="dk1"/>
          </a:lnRef>
          <a:fillRef idx="0">
            <a:schemeClr val="dk1"/>
          </a:fillRef>
          <a:effectRef idx="0">
            <a:schemeClr val="dk1"/>
          </a:effectRef>
          <a:fontRef idx="minor">
            <a:schemeClr val="tx1"/>
          </a:fontRef>
        </p:style>
      </p:cxnSp>
      <p:cxnSp>
        <p:nvCxnSpPr>
          <p:cNvPr id="89" name="直接连接符 88">
            <a:extLst>
              <a:ext uri="{FF2B5EF4-FFF2-40B4-BE49-F238E27FC236}">
                <a16:creationId xmlns:a16="http://schemas.microsoft.com/office/drawing/2014/main" id="{36E8E59A-3F3C-44ED-B148-13056713559A}"/>
              </a:ext>
            </a:extLst>
          </p:cNvPr>
          <p:cNvCxnSpPr>
            <a:cxnSpLocks/>
            <a:stCxn id="17" idx="0"/>
            <a:endCxn id="78" idx="2"/>
          </p:cNvCxnSpPr>
          <p:nvPr/>
        </p:nvCxnSpPr>
        <p:spPr>
          <a:xfrm flipV="1">
            <a:off x="7256975" y="2228029"/>
            <a:ext cx="2976942" cy="542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2" name="直接连接符 91">
            <a:extLst>
              <a:ext uri="{FF2B5EF4-FFF2-40B4-BE49-F238E27FC236}">
                <a16:creationId xmlns:a16="http://schemas.microsoft.com/office/drawing/2014/main" id="{5A3537AC-AD0A-4A99-93D0-80FE8605420A}"/>
              </a:ext>
            </a:extLst>
          </p:cNvPr>
          <p:cNvCxnSpPr>
            <a:cxnSpLocks/>
            <a:stCxn id="18" idx="0"/>
            <a:endCxn id="78" idx="2"/>
          </p:cNvCxnSpPr>
          <p:nvPr/>
        </p:nvCxnSpPr>
        <p:spPr>
          <a:xfrm flipV="1">
            <a:off x="8445354" y="2228029"/>
            <a:ext cx="1788563" cy="542063"/>
          </a:xfrm>
          <a:prstGeom prst="line">
            <a:avLst/>
          </a:prstGeom>
          <a:ln w="19050"/>
        </p:spPr>
        <p:style>
          <a:lnRef idx="1">
            <a:schemeClr val="dk1"/>
          </a:lnRef>
          <a:fillRef idx="0">
            <a:schemeClr val="dk1"/>
          </a:fillRef>
          <a:effectRef idx="0">
            <a:schemeClr val="dk1"/>
          </a:effectRef>
          <a:fontRef idx="minor">
            <a:schemeClr val="tx1"/>
          </a:fontRef>
        </p:style>
      </p:cxnSp>
      <p:cxnSp>
        <p:nvCxnSpPr>
          <p:cNvPr id="95" name="直接连接符 94">
            <a:extLst>
              <a:ext uri="{FF2B5EF4-FFF2-40B4-BE49-F238E27FC236}">
                <a16:creationId xmlns:a16="http://schemas.microsoft.com/office/drawing/2014/main" id="{212089EF-D2F1-465E-9358-81217D40D7B9}"/>
              </a:ext>
            </a:extLst>
          </p:cNvPr>
          <p:cNvCxnSpPr>
            <a:cxnSpLocks/>
            <a:stCxn id="21" idx="2"/>
            <a:endCxn id="77" idx="0"/>
          </p:cNvCxnSpPr>
          <p:nvPr/>
        </p:nvCxnSpPr>
        <p:spPr>
          <a:xfrm>
            <a:off x="7847741" y="2228031"/>
            <a:ext cx="2983789" cy="542059"/>
          </a:xfrm>
          <a:prstGeom prst="line">
            <a:avLst/>
          </a:prstGeom>
          <a:ln w="19050"/>
        </p:spPr>
        <p:style>
          <a:lnRef idx="1">
            <a:schemeClr val="dk1"/>
          </a:lnRef>
          <a:fillRef idx="0">
            <a:schemeClr val="dk1"/>
          </a:fillRef>
          <a:effectRef idx="0">
            <a:schemeClr val="dk1"/>
          </a:effectRef>
          <a:fontRef idx="minor">
            <a:schemeClr val="tx1"/>
          </a:fontRef>
        </p:style>
      </p:cxnSp>
      <p:cxnSp>
        <p:nvCxnSpPr>
          <p:cNvPr id="98" name="直接连接符 97">
            <a:extLst>
              <a:ext uri="{FF2B5EF4-FFF2-40B4-BE49-F238E27FC236}">
                <a16:creationId xmlns:a16="http://schemas.microsoft.com/office/drawing/2014/main" id="{48E9237A-EBFD-443C-99A7-D90647D15CC3}"/>
              </a:ext>
            </a:extLst>
          </p:cNvPr>
          <p:cNvCxnSpPr>
            <a:cxnSpLocks/>
            <a:stCxn id="21" idx="2"/>
            <a:endCxn id="76" idx="0"/>
          </p:cNvCxnSpPr>
          <p:nvPr/>
        </p:nvCxnSpPr>
        <p:spPr>
          <a:xfrm>
            <a:off x="7847741" y="2228031"/>
            <a:ext cx="1795410" cy="542059"/>
          </a:xfrm>
          <a:prstGeom prst="line">
            <a:avLst/>
          </a:prstGeom>
          <a:ln w="19050"/>
        </p:spPr>
        <p:style>
          <a:lnRef idx="1">
            <a:schemeClr val="dk1"/>
          </a:lnRef>
          <a:fillRef idx="0">
            <a:schemeClr val="dk1"/>
          </a:fillRef>
          <a:effectRef idx="0">
            <a:schemeClr val="dk1"/>
          </a:effectRef>
          <a:fontRef idx="minor">
            <a:schemeClr val="tx1"/>
          </a:fontRef>
        </p:style>
      </p:cxnSp>
      <p:sp>
        <p:nvSpPr>
          <p:cNvPr id="106" name="左大括号 105">
            <a:extLst>
              <a:ext uri="{FF2B5EF4-FFF2-40B4-BE49-F238E27FC236}">
                <a16:creationId xmlns:a16="http://schemas.microsoft.com/office/drawing/2014/main" id="{72A3D143-1004-42F6-B28C-F655FE4B293A}"/>
              </a:ext>
            </a:extLst>
          </p:cNvPr>
          <p:cNvSpPr/>
          <p:nvPr/>
        </p:nvSpPr>
        <p:spPr>
          <a:xfrm rot="16200000">
            <a:off x="7210739"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E57B5FC5-39F6-4EBE-BD4C-C387E270FAD7}"/>
              </a:ext>
            </a:extLst>
          </p:cNvPr>
          <p:cNvSpPr txBox="1"/>
          <p:nvPr/>
        </p:nvSpPr>
        <p:spPr>
          <a:xfrm>
            <a:off x="6734274"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08" name="左大括号 107">
            <a:extLst>
              <a:ext uri="{FF2B5EF4-FFF2-40B4-BE49-F238E27FC236}">
                <a16:creationId xmlns:a16="http://schemas.microsoft.com/office/drawing/2014/main" id="{388BB9C0-2DFE-449A-BB84-1077337D762C}"/>
              </a:ext>
            </a:extLst>
          </p:cNvPr>
          <p:cNvSpPr/>
          <p:nvPr/>
        </p:nvSpPr>
        <p:spPr>
          <a:xfrm rot="16200000">
            <a:off x="8433361"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9" name="文本框 108">
            <a:extLst>
              <a:ext uri="{FF2B5EF4-FFF2-40B4-BE49-F238E27FC236}">
                <a16:creationId xmlns:a16="http://schemas.microsoft.com/office/drawing/2014/main" id="{86DC676F-FD2C-43EE-B7A7-222B57E99A70}"/>
              </a:ext>
            </a:extLst>
          </p:cNvPr>
          <p:cNvSpPr txBox="1"/>
          <p:nvPr/>
        </p:nvSpPr>
        <p:spPr>
          <a:xfrm>
            <a:off x="7956896"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10" name="左大括号 109">
            <a:extLst>
              <a:ext uri="{FF2B5EF4-FFF2-40B4-BE49-F238E27FC236}">
                <a16:creationId xmlns:a16="http://schemas.microsoft.com/office/drawing/2014/main" id="{EBA9B8FE-C966-4EA8-AA5D-94048432498E}"/>
              </a:ext>
            </a:extLst>
          </p:cNvPr>
          <p:cNvSpPr/>
          <p:nvPr/>
        </p:nvSpPr>
        <p:spPr>
          <a:xfrm rot="16200000">
            <a:off x="9606751"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1" name="文本框 110">
            <a:extLst>
              <a:ext uri="{FF2B5EF4-FFF2-40B4-BE49-F238E27FC236}">
                <a16:creationId xmlns:a16="http://schemas.microsoft.com/office/drawing/2014/main" id="{F9579FCF-8F44-419C-87CA-3C38514F84C5}"/>
              </a:ext>
            </a:extLst>
          </p:cNvPr>
          <p:cNvSpPr txBox="1"/>
          <p:nvPr/>
        </p:nvSpPr>
        <p:spPr>
          <a:xfrm>
            <a:off x="9130286" y="5177002"/>
            <a:ext cx="1113467" cy="369332"/>
          </a:xfrm>
          <a:prstGeom prst="rect">
            <a:avLst/>
          </a:prstGeom>
          <a:noFill/>
        </p:spPr>
        <p:txBody>
          <a:bodyPr wrap="square" rtlCol="0">
            <a:spAutoFit/>
          </a:bodyPr>
          <a:lstStyle/>
          <a:p>
            <a:r>
              <a:rPr lang="en-US" altLang="zh-CN" dirty="0"/>
              <a:t>8 servers</a:t>
            </a:r>
            <a:endParaRPr lang="zh-CN" altLang="en-US" dirty="0"/>
          </a:p>
        </p:txBody>
      </p:sp>
      <p:sp>
        <p:nvSpPr>
          <p:cNvPr id="112" name="左大括号 111">
            <a:extLst>
              <a:ext uri="{FF2B5EF4-FFF2-40B4-BE49-F238E27FC236}">
                <a16:creationId xmlns:a16="http://schemas.microsoft.com/office/drawing/2014/main" id="{8FCD84D6-C18C-42FC-8D56-91033DE39637}"/>
              </a:ext>
            </a:extLst>
          </p:cNvPr>
          <p:cNvSpPr/>
          <p:nvPr/>
        </p:nvSpPr>
        <p:spPr>
          <a:xfrm rot="16200000">
            <a:off x="10781424" y="4838810"/>
            <a:ext cx="111305" cy="56507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13" name="文本框 112">
            <a:extLst>
              <a:ext uri="{FF2B5EF4-FFF2-40B4-BE49-F238E27FC236}">
                <a16:creationId xmlns:a16="http://schemas.microsoft.com/office/drawing/2014/main" id="{380A936A-1C1C-4D65-99F5-31C661DEA555}"/>
              </a:ext>
            </a:extLst>
          </p:cNvPr>
          <p:cNvSpPr txBox="1"/>
          <p:nvPr/>
        </p:nvSpPr>
        <p:spPr>
          <a:xfrm>
            <a:off x="10304959" y="5177002"/>
            <a:ext cx="1113467" cy="369332"/>
          </a:xfrm>
          <a:prstGeom prst="rect">
            <a:avLst/>
          </a:prstGeom>
          <a:noFill/>
        </p:spPr>
        <p:txBody>
          <a:bodyPr wrap="square" rtlCol="0">
            <a:spAutoFit/>
          </a:bodyPr>
          <a:lstStyle/>
          <a:p>
            <a:r>
              <a:rPr lang="en-US" altLang="zh-CN" dirty="0"/>
              <a:t>8 servers</a:t>
            </a:r>
            <a:endParaRPr lang="zh-CN" altLang="en-US" dirty="0"/>
          </a:p>
        </p:txBody>
      </p:sp>
      <p:pic>
        <p:nvPicPr>
          <p:cNvPr id="9" name="tmpB966">
            <a:hlinkClick r:id="" action="ppaction://media"/>
            <a:extLst>
              <a:ext uri="{FF2B5EF4-FFF2-40B4-BE49-F238E27FC236}">
                <a16:creationId xmlns:a16="http://schemas.microsoft.com/office/drawing/2014/main" id="{B40B0547-6732-4C9A-A17B-D819C0AA17B9}"/>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4.0589"/>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14076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9DE881-0BF7-4BD9-84A2-D61DBB0C4858}"/>
              </a:ext>
            </a:extLst>
          </p:cNvPr>
          <p:cNvSpPr>
            <a:spLocks noGrp="1"/>
          </p:cNvSpPr>
          <p:nvPr>
            <p:ph type="title"/>
          </p:nvPr>
        </p:nvSpPr>
        <p:spPr/>
        <p:txBody>
          <a:bodyPr/>
          <a:lstStyle/>
          <a:p>
            <a:r>
              <a:rPr lang="en-US" altLang="zh-CN" dirty="0"/>
              <a:t>Microbenchmarks</a:t>
            </a:r>
            <a:endParaRPr lang="zh-CN" altLang="en-US" dirty="0"/>
          </a:p>
        </p:txBody>
      </p:sp>
      <p:pic>
        <p:nvPicPr>
          <p:cNvPr id="5" name="图片 4">
            <a:extLst>
              <a:ext uri="{FF2B5EF4-FFF2-40B4-BE49-F238E27FC236}">
                <a16:creationId xmlns:a16="http://schemas.microsoft.com/office/drawing/2014/main" id="{3994D97D-307B-4C23-A6A3-627E4A991440}"/>
              </a:ext>
            </a:extLst>
          </p:cNvPr>
          <p:cNvPicPr>
            <a:picLocks noChangeAspect="1"/>
          </p:cNvPicPr>
          <p:nvPr/>
        </p:nvPicPr>
        <p:blipFill>
          <a:blip r:embed="rId9"/>
          <a:stretch>
            <a:fillRect/>
          </a:stretch>
        </p:blipFill>
        <p:spPr>
          <a:xfrm>
            <a:off x="838200" y="2449173"/>
            <a:ext cx="4980643" cy="3553949"/>
          </a:xfrm>
          <a:prstGeom prst="rect">
            <a:avLst/>
          </a:prstGeom>
        </p:spPr>
      </p:pic>
      <p:pic>
        <p:nvPicPr>
          <p:cNvPr id="7" name="图片 6">
            <a:extLst>
              <a:ext uri="{FF2B5EF4-FFF2-40B4-BE49-F238E27FC236}">
                <a16:creationId xmlns:a16="http://schemas.microsoft.com/office/drawing/2014/main" id="{686D8BEA-3544-41F8-8A59-A1F04C8329F5}"/>
              </a:ext>
            </a:extLst>
          </p:cNvPr>
          <p:cNvPicPr>
            <a:picLocks noChangeAspect="1"/>
          </p:cNvPicPr>
          <p:nvPr/>
        </p:nvPicPr>
        <p:blipFill>
          <a:blip r:embed="rId10"/>
          <a:stretch>
            <a:fillRect/>
          </a:stretch>
        </p:blipFill>
        <p:spPr>
          <a:xfrm>
            <a:off x="6447034" y="2449173"/>
            <a:ext cx="4906766" cy="3587085"/>
          </a:xfrm>
          <a:prstGeom prst="rect">
            <a:avLst/>
          </a:prstGeom>
        </p:spPr>
      </p:pic>
      <p:sp>
        <p:nvSpPr>
          <p:cNvPr id="9" name="矩形 8">
            <a:extLst>
              <a:ext uri="{FF2B5EF4-FFF2-40B4-BE49-F238E27FC236}">
                <a16:creationId xmlns:a16="http://schemas.microsoft.com/office/drawing/2014/main" id="{D6776D35-F900-46AD-99F9-7810233F9DF2}"/>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Throughput</a:t>
            </a:r>
            <a:endParaRPr lang="zh-CN" altLang="en-US" sz="2400" dirty="0"/>
          </a:p>
        </p:txBody>
      </p:sp>
      <p:sp>
        <p:nvSpPr>
          <p:cNvPr id="10" name="矩形 9">
            <a:extLst>
              <a:ext uri="{FF2B5EF4-FFF2-40B4-BE49-F238E27FC236}">
                <a16:creationId xmlns:a16="http://schemas.microsoft.com/office/drawing/2014/main" id="{925EC7E9-EA2A-4F2D-BB41-854B6889994B}"/>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Latency</a:t>
            </a:r>
            <a:endParaRPr lang="zh-CN" altLang="en-US" sz="2400" dirty="0"/>
          </a:p>
        </p:txBody>
      </p:sp>
      <p:sp>
        <p:nvSpPr>
          <p:cNvPr id="3" name="文本框 2">
            <a:extLst>
              <a:ext uri="{FF2B5EF4-FFF2-40B4-BE49-F238E27FC236}">
                <a16:creationId xmlns:a16="http://schemas.microsoft.com/office/drawing/2014/main" id="{FBEDC3DF-896A-4843-920B-ABFFDED184A3}"/>
              </a:ext>
            </a:extLst>
          </p:cNvPr>
          <p:cNvSpPr txBox="1"/>
          <p:nvPr/>
        </p:nvSpPr>
        <p:spPr>
          <a:xfrm>
            <a:off x="838200" y="6109590"/>
            <a:ext cx="4025010" cy="369332"/>
          </a:xfrm>
          <a:prstGeom prst="rect">
            <a:avLst/>
          </a:prstGeom>
          <a:noFill/>
        </p:spPr>
        <p:txBody>
          <a:bodyPr wrap="square" rtlCol="0">
            <a:spAutoFit/>
          </a:bodyPr>
          <a:lstStyle/>
          <a:p>
            <a:r>
              <a:rPr lang="en-US" altLang="zh-CN" dirty="0"/>
              <a:t>BE: best-effort, R: reliable</a:t>
            </a:r>
            <a:endParaRPr lang="zh-CN" altLang="en-US" dirty="0"/>
          </a:p>
        </p:txBody>
      </p:sp>
      <p:sp>
        <p:nvSpPr>
          <p:cNvPr id="8" name="文本框 7">
            <a:extLst>
              <a:ext uri="{FF2B5EF4-FFF2-40B4-BE49-F238E27FC236}">
                <a16:creationId xmlns:a16="http://schemas.microsoft.com/office/drawing/2014/main" id="{998FA4B2-9413-4986-9CEA-AB23F572480D}"/>
              </a:ext>
            </a:extLst>
          </p:cNvPr>
          <p:cNvSpPr txBox="1"/>
          <p:nvPr/>
        </p:nvSpPr>
        <p:spPr>
          <a:xfrm>
            <a:off x="6447033" y="6109590"/>
            <a:ext cx="5399397" cy="369332"/>
          </a:xfrm>
          <a:prstGeom prst="rect">
            <a:avLst/>
          </a:prstGeom>
          <a:noFill/>
        </p:spPr>
        <p:txBody>
          <a:bodyPr wrap="square" rtlCol="0">
            <a:spAutoFit/>
          </a:bodyPr>
          <a:lstStyle/>
          <a:p>
            <a:r>
              <a:rPr lang="en-US" altLang="zh-CN" dirty="0"/>
              <a:t>Chip: reconfigurable chip, host: host representative</a:t>
            </a:r>
            <a:endParaRPr lang="zh-CN" altLang="en-US" dirty="0"/>
          </a:p>
        </p:txBody>
      </p:sp>
      <p:pic>
        <p:nvPicPr>
          <p:cNvPr id="4" name="tmp4F0F">
            <a:hlinkClick r:id="" action="ppaction://media"/>
            <a:extLst>
              <a:ext uri="{FF2B5EF4-FFF2-40B4-BE49-F238E27FC236}">
                <a16:creationId xmlns:a16="http://schemas.microsoft.com/office/drawing/2014/main" id="{CBAE8E03-5078-4B61-B282-1A740C480EC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6.2562"/>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873437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4CCB2-8DED-445F-99FD-2E7C6F43D5B2}"/>
              </a:ext>
            </a:extLst>
          </p:cNvPr>
          <p:cNvSpPr>
            <a:spLocks noGrp="1"/>
          </p:cNvSpPr>
          <p:nvPr>
            <p:ph type="title"/>
          </p:nvPr>
        </p:nvSpPr>
        <p:spPr/>
        <p:txBody>
          <a:bodyPr/>
          <a:lstStyle/>
          <a:p>
            <a:r>
              <a:rPr lang="en-US" altLang="zh-CN" dirty="0"/>
              <a:t>1Pipe Has Low Overhead</a:t>
            </a:r>
            <a:endParaRPr lang="zh-CN" altLang="en-US" dirty="0"/>
          </a:p>
        </p:txBody>
      </p:sp>
      <p:sp>
        <p:nvSpPr>
          <p:cNvPr id="3" name="内容占位符 2">
            <a:extLst>
              <a:ext uri="{FF2B5EF4-FFF2-40B4-BE49-F238E27FC236}">
                <a16:creationId xmlns:a16="http://schemas.microsoft.com/office/drawing/2014/main" id="{3AE01E17-4D43-472C-9952-C44F12012671}"/>
              </a:ext>
            </a:extLst>
          </p:cNvPr>
          <p:cNvSpPr>
            <a:spLocks noGrp="1"/>
          </p:cNvSpPr>
          <p:nvPr>
            <p:ph idx="1"/>
          </p:nvPr>
        </p:nvSpPr>
        <p:spPr>
          <a:xfrm>
            <a:off x="838200" y="1825625"/>
            <a:ext cx="10515600" cy="1878209"/>
          </a:xfrm>
        </p:spPr>
        <p:txBody>
          <a:bodyPr/>
          <a:lstStyle/>
          <a:p>
            <a:r>
              <a:rPr lang="en-US" altLang="zh-CN" dirty="0"/>
              <a:t>Periodic beacons: 3 </a:t>
            </a:r>
            <a:r>
              <a:rPr lang="zh-CN" altLang="en-US" dirty="0"/>
              <a:t>𝜇</a:t>
            </a:r>
            <a:r>
              <a:rPr lang="en-US" altLang="zh-CN" dirty="0"/>
              <a:t>s in testbed</a:t>
            </a:r>
          </a:p>
          <a:p>
            <a:pPr lvl="1"/>
            <a:r>
              <a:rPr lang="en-US" altLang="zh-CN" dirty="0"/>
              <a:t>CPU processing overhead: one CPU core per server</a:t>
            </a:r>
          </a:p>
          <a:p>
            <a:pPr lvl="1"/>
            <a:r>
              <a:rPr lang="en-US" altLang="zh-CN" dirty="0"/>
              <a:t>Network bandwidth overhead: 0.3% of 100 Gbps link</a:t>
            </a:r>
          </a:p>
          <a:p>
            <a:pPr lvl="1"/>
            <a:r>
              <a:rPr lang="en-US" altLang="zh-CN" dirty="0"/>
              <a:t>Beacon is hop-by-hop, so, its overhead is fixed for any network scale</a:t>
            </a:r>
          </a:p>
          <a:p>
            <a:pPr lvl="1"/>
            <a:endParaRPr lang="en-US" altLang="zh-CN" dirty="0"/>
          </a:p>
        </p:txBody>
      </p:sp>
      <p:pic>
        <p:nvPicPr>
          <p:cNvPr id="5" name="图片 4">
            <a:extLst>
              <a:ext uri="{FF2B5EF4-FFF2-40B4-BE49-F238E27FC236}">
                <a16:creationId xmlns:a16="http://schemas.microsoft.com/office/drawing/2014/main" id="{94388ED4-9554-4F9C-8C3B-F443050DF7A4}"/>
              </a:ext>
            </a:extLst>
          </p:cNvPr>
          <p:cNvPicPr>
            <a:picLocks noChangeAspect="1"/>
          </p:cNvPicPr>
          <p:nvPr/>
        </p:nvPicPr>
        <p:blipFill>
          <a:blip r:embed="rId9"/>
          <a:stretch>
            <a:fillRect/>
          </a:stretch>
        </p:blipFill>
        <p:spPr>
          <a:xfrm>
            <a:off x="7660278" y="3764356"/>
            <a:ext cx="4001747" cy="2816243"/>
          </a:xfrm>
          <a:prstGeom prst="rect">
            <a:avLst/>
          </a:prstGeom>
        </p:spPr>
      </p:pic>
      <p:sp>
        <p:nvSpPr>
          <p:cNvPr id="6" name="内容占位符 2">
            <a:extLst>
              <a:ext uri="{FF2B5EF4-FFF2-40B4-BE49-F238E27FC236}">
                <a16:creationId xmlns:a16="http://schemas.microsoft.com/office/drawing/2014/main" id="{E365C86B-C015-4A90-897D-99647ACF2EAE}"/>
              </a:ext>
            </a:extLst>
          </p:cNvPr>
          <p:cNvSpPr txBox="1">
            <a:spLocks/>
          </p:cNvSpPr>
          <p:nvPr/>
        </p:nvSpPr>
        <p:spPr>
          <a:xfrm>
            <a:off x="838200" y="3764356"/>
            <a:ext cx="6584879" cy="272851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Reordering overhead at senders and receivers</a:t>
            </a:r>
          </a:p>
          <a:p>
            <a:pPr lvl="1"/>
            <a:r>
              <a:rPr lang="en-US" altLang="zh-CN" dirty="0"/>
              <a:t>Send and receive buffer: a few megabytes</a:t>
            </a:r>
          </a:p>
          <a:p>
            <a:pPr lvl="1"/>
            <a:r>
              <a:rPr lang="en-US" altLang="zh-CN" dirty="0"/>
              <a:t>Throughput: 4~6 M messages per second per core</a:t>
            </a:r>
          </a:p>
          <a:p>
            <a:pPr lvl="1"/>
            <a:endParaRPr lang="en-US" altLang="zh-CN" dirty="0"/>
          </a:p>
          <a:p>
            <a:r>
              <a:rPr lang="en-US" altLang="zh-CN" dirty="0"/>
              <a:t>Packet header overhead: 24 bytes</a:t>
            </a:r>
          </a:p>
          <a:p>
            <a:pPr lvl="1"/>
            <a:endParaRPr lang="en-US" altLang="zh-CN" dirty="0"/>
          </a:p>
        </p:txBody>
      </p:sp>
      <p:pic>
        <p:nvPicPr>
          <p:cNvPr id="12" name="tmp27AB">
            <a:hlinkClick r:id="" action="ppaction://media"/>
            <a:extLst>
              <a:ext uri="{FF2B5EF4-FFF2-40B4-BE49-F238E27FC236}">
                <a16:creationId xmlns:a16="http://schemas.microsoft.com/office/drawing/2014/main" id="{2D6A2A01-99EA-4A4F-8606-E4308DD0F959}"/>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4.6462"/>
                </p14:media>
              </p:ext>
            </p:extLst>
          </p:nvPr>
        </p:nvPicPr>
        <p:blipFill>
          <a:blip r:embed="rId10"/>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406000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73D06-21CD-48F6-8599-9034B8801E02}"/>
              </a:ext>
            </a:extLst>
          </p:cNvPr>
          <p:cNvSpPr>
            <a:spLocks noGrp="1"/>
          </p:cNvSpPr>
          <p:nvPr>
            <p:ph type="title"/>
          </p:nvPr>
        </p:nvSpPr>
        <p:spPr/>
        <p:txBody>
          <a:bodyPr/>
          <a:lstStyle/>
          <a:p>
            <a:r>
              <a:rPr lang="en-US" altLang="zh-CN" dirty="0"/>
              <a:t>Case Study: Transactional Key-Value Store</a:t>
            </a:r>
            <a:endParaRPr lang="zh-CN" altLang="en-US" dirty="0"/>
          </a:p>
        </p:txBody>
      </p:sp>
      <p:sp>
        <p:nvSpPr>
          <p:cNvPr id="4" name="矩形 3">
            <a:extLst>
              <a:ext uri="{FF2B5EF4-FFF2-40B4-BE49-F238E27FC236}">
                <a16:creationId xmlns:a16="http://schemas.microsoft.com/office/drawing/2014/main" id="{200B7465-930E-4E24-B058-D7D4175B8C4E}"/>
              </a:ext>
            </a:extLst>
          </p:cNvPr>
          <p:cNvSpPr/>
          <p:nvPr/>
        </p:nvSpPr>
        <p:spPr>
          <a:xfrm>
            <a:off x="5984697" y="2296274"/>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A</a:t>
            </a:r>
            <a:endParaRPr lang="zh-CN" altLang="en-US" sz="2000" dirty="0"/>
          </a:p>
        </p:txBody>
      </p:sp>
      <p:sp>
        <p:nvSpPr>
          <p:cNvPr id="5" name="矩形 4">
            <a:extLst>
              <a:ext uri="{FF2B5EF4-FFF2-40B4-BE49-F238E27FC236}">
                <a16:creationId xmlns:a16="http://schemas.microsoft.com/office/drawing/2014/main" id="{48F9DB82-2B1A-43B7-A2C2-CE1433602269}"/>
              </a:ext>
            </a:extLst>
          </p:cNvPr>
          <p:cNvSpPr/>
          <p:nvPr/>
        </p:nvSpPr>
        <p:spPr>
          <a:xfrm>
            <a:off x="5984697" y="3193551"/>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B</a:t>
            </a:r>
            <a:endParaRPr lang="zh-CN" altLang="en-US" sz="2000" dirty="0"/>
          </a:p>
        </p:txBody>
      </p:sp>
      <p:sp>
        <p:nvSpPr>
          <p:cNvPr id="6" name="矩形 5">
            <a:extLst>
              <a:ext uri="{FF2B5EF4-FFF2-40B4-BE49-F238E27FC236}">
                <a16:creationId xmlns:a16="http://schemas.microsoft.com/office/drawing/2014/main" id="{8C5FB269-5B46-4427-9321-4C8F800CE312}"/>
              </a:ext>
            </a:extLst>
          </p:cNvPr>
          <p:cNvSpPr/>
          <p:nvPr/>
        </p:nvSpPr>
        <p:spPr>
          <a:xfrm>
            <a:off x="5984697" y="4090828"/>
            <a:ext cx="1489752"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Storage C</a:t>
            </a:r>
            <a:endParaRPr lang="zh-CN" altLang="en-US" sz="2000" dirty="0"/>
          </a:p>
        </p:txBody>
      </p:sp>
      <p:sp>
        <p:nvSpPr>
          <p:cNvPr id="7" name="矩形 6">
            <a:extLst>
              <a:ext uri="{FF2B5EF4-FFF2-40B4-BE49-F238E27FC236}">
                <a16:creationId xmlns:a16="http://schemas.microsoft.com/office/drawing/2014/main" id="{D617AB73-3B19-4754-9187-09ECF68E7978}"/>
              </a:ext>
            </a:extLst>
          </p:cNvPr>
          <p:cNvSpPr/>
          <p:nvPr/>
        </p:nvSpPr>
        <p:spPr>
          <a:xfrm>
            <a:off x="838200" y="2308769"/>
            <a:ext cx="1786846"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Read Client</a:t>
            </a:r>
            <a:endParaRPr lang="zh-CN" altLang="en-US" sz="2000" dirty="0"/>
          </a:p>
        </p:txBody>
      </p:sp>
      <p:sp>
        <p:nvSpPr>
          <p:cNvPr id="8" name="矩形 7">
            <a:extLst>
              <a:ext uri="{FF2B5EF4-FFF2-40B4-BE49-F238E27FC236}">
                <a16:creationId xmlns:a16="http://schemas.microsoft.com/office/drawing/2014/main" id="{65E4ED93-30F4-42AD-ADF6-2094E44383BB}"/>
              </a:ext>
            </a:extLst>
          </p:cNvPr>
          <p:cNvSpPr/>
          <p:nvPr/>
        </p:nvSpPr>
        <p:spPr>
          <a:xfrm>
            <a:off x="838199" y="3187558"/>
            <a:ext cx="1786846" cy="60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000" dirty="0"/>
              <a:t>Write Client</a:t>
            </a:r>
            <a:endParaRPr lang="zh-CN" altLang="en-US" sz="2000" dirty="0"/>
          </a:p>
        </p:txBody>
      </p:sp>
      <p:cxnSp>
        <p:nvCxnSpPr>
          <p:cNvPr id="12" name="直接箭头连接符 11">
            <a:extLst>
              <a:ext uri="{FF2B5EF4-FFF2-40B4-BE49-F238E27FC236}">
                <a16:creationId xmlns:a16="http://schemas.microsoft.com/office/drawing/2014/main" id="{4EA2648E-526F-43A1-A9B7-43A76E5F5C4C}"/>
              </a:ext>
            </a:extLst>
          </p:cNvPr>
          <p:cNvCxnSpPr>
            <a:cxnSpLocks/>
            <a:stCxn id="7" idx="3"/>
            <a:endCxn id="4" idx="1"/>
          </p:cNvCxnSpPr>
          <p:nvPr/>
        </p:nvCxnSpPr>
        <p:spPr>
          <a:xfrm flipV="1">
            <a:off x="2625046" y="2599362"/>
            <a:ext cx="3359651" cy="12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779DCD0-A3F9-4C2E-8731-CFE9BD589EDB}"/>
              </a:ext>
            </a:extLst>
          </p:cNvPr>
          <p:cNvCxnSpPr>
            <a:cxnSpLocks/>
            <a:stCxn id="7" idx="3"/>
            <a:endCxn id="5" idx="1"/>
          </p:cNvCxnSpPr>
          <p:nvPr/>
        </p:nvCxnSpPr>
        <p:spPr>
          <a:xfrm>
            <a:off x="2625046" y="2611857"/>
            <a:ext cx="3359651" cy="884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2579BC78-3B65-4FFD-9E8F-CB0B96626166}"/>
              </a:ext>
            </a:extLst>
          </p:cNvPr>
          <p:cNvCxnSpPr>
            <a:cxnSpLocks/>
            <a:stCxn id="7" idx="3"/>
            <a:endCxn id="6" idx="1"/>
          </p:cNvCxnSpPr>
          <p:nvPr/>
        </p:nvCxnSpPr>
        <p:spPr>
          <a:xfrm>
            <a:off x="2625046" y="2611857"/>
            <a:ext cx="3359651" cy="17820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文本框 18">
            <a:extLst>
              <a:ext uri="{FF2B5EF4-FFF2-40B4-BE49-F238E27FC236}">
                <a16:creationId xmlns:a16="http://schemas.microsoft.com/office/drawing/2014/main" id="{AD5C4A00-E72A-4690-A045-E657F04F3F9C}"/>
              </a:ext>
            </a:extLst>
          </p:cNvPr>
          <p:cNvSpPr txBox="1"/>
          <p:nvPr/>
        </p:nvSpPr>
        <p:spPr>
          <a:xfrm>
            <a:off x="2625047" y="1954315"/>
            <a:ext cx="3154166" cy="707886"/>
          </a:xfrm>
          <a:prstGeom prst="rect">
            <a:avLst/>
          </a:prstGeom>
          <a:noFill/>
        </p:spPr>
        <p:txBody>
          <a:bodyPr wrap="square" rtlCol="0">
            <a:spAutoFit/>
          </a:bodyPr>
          <a:lstStyle/>
          <a:p>
            <a:r>
              <a:rPr lang="en-US" altLang="zh-CN" sz="2000" b="1" dirty="0"/>
              <a:t>Best effort </a:t>
            </a:r>
            <a:r>
              <a:rPr lang="en-US" altLang="zh-CN" sz="2000" dirty="0"/>
              <a:t>1Pipe:</a:t>
            </a:r>
          </a:p>
          <a:p>
            <a:r>
              <a:rPr lang="en-US" altLang="zh-CN" sz="2000" dirty="0"/>
              <a:t>Read(A) Read(B) Read(C)</a:t>
            </a:r>
            <a:endParaRPr lang="zh-CN" altLang="en-US" sz="2000" dirty="0"/>
          </a:p>
        </p:txBody>
      </p:sp>
      <p:cxnSp>
        <p:nvCxnSpPr>
          <p:cNvPr id="24" name="直接箭头连接符 23">
            <a:extLst>
              <a:ext uri="{FF2B5EF4-FFF2-40B4-BE49-F238E27FC236}">
                <a16:creationId xmlns:a16="http://schemas.microsoft.com/office/drawing/2014/main" id="{DE1F7F70-21AD-446C-9318-C9A6320A1455}"/>
              </a:ext>
            </a:extLst>
          </p:cNvPr>
          <p:cNvCxnSpPr>
            <a:cxnSpLocks/>
            <a:stCxn id="8" idx="3"/>
            <a:endCxn id="6" idx="1"/>
          </p:cNvCxnSpPr>
          <p:nvPr/>
        </p:nvCxnSpPr>
        <p:spPr>
          <a:xfrm>
            <a:off x="2625045" y="3490646"/>
            <a:ext cx="3359652" cy="9032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A3D0626C-F537-493F-9E26-D620390C6BBA}"/>
              </a:ext>
            </a:extLst>
          </p:cNvPr>
          <p:cNvCxnSpPr>
            <a:cxnSpLocks/>
            <a:stCxn id="8" idx="3"/>
            <a:endCxn id="5" idx="1"/>
          </p:cNvCxnSpPr>
          <p:nvPr/>
        </p:nvCxnSpPr>
        <p:spPr>
          <a:xfrm>
            <a:off x="2625045" y="3490646"/>
            <a:ext cx="3359652" cy="59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文本框 29">
            <a:extLst>
              <a:ext uri="{FF2B5EF4-FFF2-40B4-BE49-F238E27FC236}">
                <a16:creationId xmlns:a16="http://schemas.microsoft.com/office/drawing/2014/main" id="{57EEC96E-384B-49B3-AA56-F7CEA7DF0F4A}"/>
              </a:ext>
            </a:extLst>
          </p:cNvPr>
          <p:cNvSpPr txBox="1"/>
          <p:nvPr/>
        </p:nvSpPr>
        <p:spPr>
          <a:xfrm>
            <a:off x="2625047" y="3617198"/>
            <a:ext cx="3154166" cy="707886"/>
          </a:xfrm>
          <a:prstGeom prst="rect">
            <a:avLst/>
          </a:prstGeom>
          <a:noFill/>
        </p:spPr>
        <p:txBody>
          <a:bodyPr wrap="square" rtlCol="0">
            <a:spAutoFit/>
          </a:bodyPr>
          <a:lstStyle/>
          <a:p>
            <a:r>
              <a:rPr lang="en-US" altLang="zh-CN" sz="2000" b="1" dirty="0"/>
              <a:t>Reliable</a:t>
            </a:r>
            <a:r>
              <a:rPr lang="en-US" altLang="zh-CN" sz="2000" dirty="0"/>
              <a:t> 1Pipe:</a:t>
            </a:r>
          </a:p>
          <a:p>
            <a:r>
              <a:rPr lang="en-US" altLang="zh-CN" sz="2000" dirty="0"/>
              <a:t>Write(B) Write(C)</a:t>
            </a:r>
            <a:endParaRPr lang="zh-CN" altLang="en-US" sz="2000" dirty="0"/>
          </a:p>
        </p:txBody>
      </p:sp>
      <p:sp>
        <p:nvSpPr>
          <p:cNvPr id="31" name="文本框 30">
            <a:extLst>
              <a:ext uri="{FF2B5EF4-FFF2-40B4-BE49-F238E27FC236}">
                <a16:creationId xmlns:a16="http://schemas.microsoft.com/office/drawing/2014/main" id="{4ADF1645-62C4-4D51-B58C-D77BA01A29E2}"/>
              </a:ext>
            </a:extLst>
          </p:cNvPr>
          <p:cNvSpPr txBox="1"/>
          <p:nvPr/>
        </p:nvSpPr>
        <p:spPr>
          <a:xfrm>
            <a:off x="7679933" y="2296274"/>
            <a:ext cx="3380198" cy="1015663"/>
          </a:xfrm>
          <a:prstGeom prst="rect">
            <a:avLst/>
          </a:prstGeom>
          <a:noFill/>
        </p:spPr>
        <p:txBody>
          <a:bodyPr wrap="square" rtlCol="0">
            <a:spAutoFit/>
          </a:bodyPr>
          <a:lstStyle/>
          <a:p>
            <a:r>
              <a:rPr lang="en-US" altLang="zh-CN" sz="2000" dirty="0"/>
              <a:t>Storage servers execute the Read and Write requests  delivered by 1Pipe.</a:t>
            </a:r>
            <a:endParaRPr lang="zh-CN" altLang="en-US" sz="2000" dirty="0"/>
          </a:p>
        </p:txBody>
      </p:sp>
      <p:sp>
        <p:nvSpPr>
          <p:cNvPr id="52" name="矩形 51">
            <a:extLst>
              <a:ext uri="{FF2B5EF4-FFF2-40B4-BE49-F238E27FC236}">
                <a16:creationId xmlns:a16="http://schemas.microsoft.com/office/drawing/2014/main" id="{D0A27DE8-A13F-4A7B-9D45-A1370600EAB4}"/>
              </a:ext>
            </a:extLst>
          </p:cNvPr>
          <p:cNvSpPr/>
          <p:nvPr/>
        </p:nvSpPr>
        <p:spPr>
          <a:xfrm>
            <a:off x="838198" y="4589298"/>
            <a:ext cx="1786846" cy="6061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000" dirty="0"/>
              <a:t>R/W Client</a:t>
            </a:r>
            <a:endParaRPr lang="zh-CN" altLang="en-US" sz="2000" dirty="0"/>
          </a:p>
        </p:txBody>
      </p:sp>
      <p:cxnSp>
        <p:nvCxnSpPr>
          <p:cNvPr id="53" name="直接箭头连接符 52">
            <a:extLst>
              <a:ext uri="{FF2B5EF4-FFF2-40B4-BE49-F238E27FC236}">
                <a16:creationId xmlns:a16="http://schemas.microsoft.com/office/drawing/2014/main" id="{34B573D3-3BDE-4B74-8BB0-DA82D50061ED}"/>
              </a:ext>
            </a:extLst>
          </p:cNvPr>
          <p:cNvCxnSpPr>
            <a:cxnSpLocks/>
            <a:stCxn id="52" idx="3"/>
            <a:endCxn id="5" idx="1"/>
          </p:cNvCxnSpPr>
          <p:nvPr/>
        </p:nvCxnSpPr>
        <p:spPr>
          <a:xfrm flipV="1">
            <a:off x="2625044" y="3496639"/>
            <a:ext cx="3359653" cy="13957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6" name="直接箭头连接符 55">
            <a:extLst>
              <a:ext uri="{FF2B5EF4-FFF2-40B4-BE49-F238E27FC236}">
                <a16:creationId xmlns:a16="http://schemas.microsoft.com/office/drawing/2014/main" id="{6318186E-F25B-4309-8C19-2A7593357CD8}"/>
              </a:ext>
            </a:extLst>
          </p:cNvPr>
          <p:cNvCxnSpPr>
            <a:cxnSpLocks/>
            <a:stCxn id="52" idx="3"/>
            <a:endCxn id="6" idx="1"/>
          </p:cNvCxnSpPr>
          <p:nvPr/>
        </p:nvCxnSpPr>
        <p:spPr>
          <a:xfrm flipV="1">
            <a:off x="2625044" y="4393916"/>
            <a:ext cx="3359653" cy="4984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9" name="文本框 58">
            <a:extLst>
              <a:ext uri="{FF2B5EF4-FFF2-40B4-BE49-F238E27FC236}">
                <a16:creationId xmlns:a16="http://schemas.microsoft.com/office/drawing/2014/main" id="{7D7C457E-851A-470D-BC7F-1818D4F13330}"/>
              </a:ext>
            </a:extLst>
          </p:cNvPr>
          <p:cNvSpPr txBox="1"/>
          <p:nvPr/>
        </p:nvSpPr>
        <p:spPr>
          <a:xfrm>
            <a:off x="2625043" y="4817050"/>
            <a:ext cx="3154166" cy="707886"/>
          </a:xfrm>
          <a:prstGeom prst="rect">
            <a:avLst/>
          </a:prstGeom>
          <a:noFill/>
        </p:spPr>
        <p:txBody>
          <a:bodyPr wrap="square" rtlCol="0">
            <a:spAutoFit/>
          </a:bodyPr>
          <a:lstStyle/>
          <a:p>
            <a:r>
              <a:rPr lang="en-US" altLang="zh-CN" sz="2000" b="1" dirty="0"/>
              <a:t>Reliable</a:t>
            </a:r>
            <a:r>
              <a:rPr lang="en-US" altLang="zh-CN" sz="2000" dirty="0"/>
              <a:t> 1Pipe:</a:t>
            </a:r>
          </a:p>
          <a:p>
            <a:r>
              <a:rPr lang="en-US" altLang="zh-CN" sz="2000" dirty="0"/>
              <a:t>Read(B) Write(C)</a:t>
            </a:r>
            <a:endParaRPr lang="zh-CN" altLang="en-US" sz="2000" dirty="0"/>
          </a:p>
        </p:txBody>
      </p:sp>
      <p:pic>
        <p:nvPicPr>
          <p:cNvPr id="15" name="tmp6A00">
            <a:hlinkClick r:id="" action="ppaction://media"/>
            <a:extLst>
              <a:ext uri="{FF2B5EF4-FFF2-40B4-BE49-F238E27FC236}">
                <a16:creationId xmlns:a16="http://schemas.microsoft.com/office/drawing/2014/main" id="{DE0DECA2-1648-4634-B48E-862F552EA2ED}"/>
              </a:ext>
            </a:extLst>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779881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9BE5D-C5F3-4E77-94C5-8190B1F43CD2}"/>
              </a:ext>
            </a:extLst>
          </p:cNvPr>
          <p:cNvSpPr>
            <a:spLocks noGrp="1"/>
          </p:cNvSpPr>
          <p:nvPr>
            <p:ph type="title"/>
          </p:nvPr>
        </p:nvSpPr>
        <p:spPr/>
        <p:txBody>
          <a:bodyPr/>
          <a:lstStyle/>
          <a:p>
            <a:r>
              <a:rPr lang="en-US" altLang="zh-CN" dirty="0"/>
              <a:t>Case Study: Transactional Key-Value Store</a:t>
            </a:r>
            <a:endParaRPr lang="zh-CN" altLang="en-US" dirty="0"/>
          </a:p>
        </p:txBody>
      </p:sp>
      <p:pic>
        <p:nvPicPr>
          <p:cNvPr id="5" name="图片 4">
            <a:extLst>
              <a:ext uri="{FF2B5EF4-FFF2-40B4-BE49-F238E27FC236}">
                <a16:creationId xmlns:a16="http://schemas.microsoft.com/office/drawing/2014/main" id="{EDA1A789-0FDE-4064-A3A6-2A61F08D4A43}"/>
              </a:ext>
            </a:extLst>
          </p:cNvPr>
          <p:cNvPicPr>
            <a:picLocks noChangeAspect="1"/>
          </p:cNvPicPr>
          <p:nvPr/>
        </p:nvPicPr>
        <p:blipFill>
          <a:blip r:embed="rId9"/>
          <a:stretch>
            <a:fillRect/>
          </a:stretch>
        </p:blipFill>
        <p:spPr>
          <a:xfrm>
            <a:off x="838200" y="2277684"/>
            <a:ext cx="5018077" cy="3609494"/>
          </a:xfrm>
          <a:prstGeom prst="rect">
            <a:avLst/>
          </a:prstGeom>
        </p:spPr>
      </p:pic>
      <p:pic>
        <p:nvPicPr>
          <p:cNvPr id="7" name="图片 6">
            <a:extLst>
              <a:ext uri="{FF2B5EF4-FFF2-40B4-BE49-F238E27FC236}">
                <a16:creationId xmlns:a16="http://schemas.microsoft.com/office/drawing/2014/main" id="{9A831734-DC9A-4B0D-AE9B-9AE440E3C146}"/>
              </a:ext>
            </a:extLst>
          </p:cNvPr>
          <p:cNvPicPr>
            <a:picLocks noChangeAspect="1"/>
          </p:cNvPicPr>
          <p:nvPr/>
        </p:nvPicPr>
        <p:blipFill>
          <a:blip r:embed="rId10"/>
          <a:stretch>
            <a:fillRect/>
          </a:stretch>
        </p:blipFill>
        <p:spPr>
          <a:xfrm>
            <a:off x="6436760" y="2277684"/>
            <a:ext cx="4917040" cy="3602177"/>
          </a:xfrm>
          <a:prstGeom prst="rect">
            <a:avLst/>
          </a:prstGeom>
        </p:spPr>
      </p:pic>
      <p:sp>
        <p:nvSpPr>
          <p:cNvPr id="8" name="矩形 7">
            <a:extLst>
              <a:ext uri="{FF2B5EF4-FFF2-40B4-BE49-F238E27FC236}">
                <a16:creationId xmlns:a16="http://schemas.microsoft.com/office/drawing/2014/main" id="{179FE0F2-EA71-48D2-BBCA-17DAB142195E}"/>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Throughput</a:t>
            </a:r>
            <a:endParaRPr lang="zh-CN" altLang="en-US" sz="2400" dirty="0"/>
          </a:p>
        </p:txBody>
      </p:sp>
      <p:sp>
        <p:nvSpPr>
          <p:cNvPr id="9" name="矩形 8">
            <a:extLst>
              <a:ext uri="{FF2B5EF4-FFF2-40B4-BE49-F238E27FC236}">
                <a16:creationId xmlns:a16="http://schemas.microsoft.com/office/drawing/2014/main" id="{E61A750F-4C28-4888-BE6E-9A760DA1669B}"/>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Latency</a:t>
            </a:r>
            <a:endParaRPr lang="zh-CN" altLang="en-US" sz="2400" dirty="0"/>
          </a:p>
        </p:txBody>
      </p:sp>
      <p:sp>
        <p:nvSpPr>
          <p:cNvPr id="3" name="文本框 2">
            <a:extLst>
              <a:ext uri="{FF2B5EF4-FFF2-40B4-BE49-F238E27FC236}">
                <a16:creationId xmlns:a16="http://schemas.microsoft.com/office/drawing/2014/main" id="{3921266C-38E1-4144-93CA-20DD32D2C1A5}"/>
              </a:ext>
            </a:extLst>
          </p:cNvPr>
          <p:cNvSpPr txBox="1"/>
          <p:nvPr/>
        </p:nvSpPr>
        <p:spPr>
          <a:xfrm>
            <a:off x="6447035" y="5795083"/>
            <a:ext cx="3866257" cy="923330"/>
          </a:xfrm>
          <a:prstGeom prst="rect">
            <a:avLst/>
          </a:prstGeom>
          <a:noFill/>
        </p:spPr>
        <p:txBody>
          <a:bodyPr wrap="square" rtlCol="0">
            <a:spAutoFit/>
          </a:bodyPr>
          <a:lstStyle/>
          <a:p>
            <a:r>
              <a:rPr lang="en-US" altLang="zh-CN" dirty="0"/>
              <a:t>RO = Read Only</a:t>
            </a:r>
          </a:p>
          <a:p>
            <a:r>
              <a:rPr lang="en-US" altLang="zh-CN" dirty="0"/>
              <a:t>WO = Write Only</a:t>
            </a:r>
          </a:p>
          <a:p>
            <a:r>
              <a:rPr lang="en-US" altLang="zh-CN" dirty="0"/>
              <a:t>WR = Read + Write</a:t>
            </a:r>
            <a:endParaRPr lang="zh-CN" altLang="en-US" dirty="0"/>
          </a:p>
        </p:txBody>
      </p:sp>
      <p:pic>
        <p:nvPicPr>
          <p:cNvPr id="14" name="tmpE1FA">
            <a:hlinkClick r:id="" action="ppaction://media"/>
            <a:extLst>
              <a:ext uri="{FF2B5EF4-FFF2-40B4-BE49-F238E27FC236}">
                <a16:creationId xmlns:a16="http://schemas.microsoft.com/office/drawing/2014/main" id="{6816DF41-AA83-4161-85F6-3680765EA6CE}"/>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2.5999"/>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324979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E721BC-F4AF-4D58-805A-ECE657FF5E86}"/>
              </a:ext>
            </a:extLst>
          </p:cNvPr>
          <p:cNvSpPr>
            <a:spLocks noGrp="1"/>
          </p:cNvSpPr>
          <p:nvPr>
            <p:ph type="title"/>
          </p:nvPr>
        </p:nvSpPr>
        <p:spPr/>
        <p:txBody>
          <a:bodyPr/>
          <a:lstStyle/>
          <a:p>
            <a:r>
              <a:rPr lang="en-US" altLang="zh-CN" dirty="0"/>
              <a:t>1Pipe Abstraction</a:t>
            </a:r>
            <a:endParaRPr lang="zh-CN" altLang="en-US" dirty="0"/>
          </a:p>
        </p:txBody>
      </p:sp>
      <p:grpSp>
        <p:nvGrpSpPr>
          <p:cNvPr id="24" name="组合 23">
            <a:extLst>
              <a:ext uri="{FF2B5EF4-FFF2-40B4-BE49-F238E27FC236}">
                <a16:creationId xmlns:a16="http://schemas.microsoft.com/office/drawing/2014/main" id="{74EC04D0-DBCB-498E-88B6-C3F62572651C}"/>
              </a:ext>
            </a:extLst>
          </p:cNvPr>
          <p:cNvGrpSpPr/>
          <p:nvPr/>
        </p:nvGrpSpPr>
        <p:grpSpPr>
          <a:xfrm>
            <a:off x="721760" y="1690688"/>
            <a:ext cx="7109711" cy="1446943"/>
            <a:chOff x="4137918" y="1825625"/>
            <a:chExt cx="7109711" cy="1446943"/>
          </a:xfrm>
        </p:grpSpPr>
        <p:sp>
          <p:nvSpPr>
            <p:cNvPr id="4" name="矩形 3">
              <a:extLst>
                <a:ext uri="{FF2B5EF4-FFF2-40B4-BE49-F238E27FC236}">
                  <a16:creationId xmlns:a16="http://schemas.microsoft.com/office/drawing/2014/main" id="{F5E3716B-E5BA-4AA7-9F77-7A92056C46D5}"/>
                </a:ext>
              </a:extLst>
            </p:cNvPr>
            <p:cNvSpPr/>
            <p:nvPr/>
          </p:nvSpPr>
          <p:spPr>
            <a:xfrm>
              <a:off x="5548044"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S</a:t>
              </a:r>
              <a:r>
                <a:rPr lang="en-US" altLang="zh-CN" b="1" baseline="-25000" dirty="0">
                  <a:solidFill>
                    <a:srgbClr val="C00000"/>
                  </a:solidFill>
                </a:rPr>
                <a:t>1</a:t>
              </a:r>
              <a:r>
                <a:rPr lang="zh-CN" altLang="en-US" b="1" dirty="0">
                  <a:solidFill>
                    <a:schemeClr val="tx1"/>
                  </a:solidFill>
                </a:rPr>
                <a:t>→</a:t>
              </a:r>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sp>
          <p:nvSpPr>
            <p:cNvPr id="5" name="矩形 4">
              <a:extLst>
                <a:ext uri="{FF2B5EF4-FFF2-40B4-BE49-F238E27FC236}">
                  <a16:creationId xmlns:a16="http://schemas.microsoft.com/office/drawing/2014/main" id="{A11F6727-82B5-4FC5-AED4-B02BE9F88E04}"/>
                </a:ext>
              </a:extLst>
            </p:cNvPr>
            <p:cNvSpPr/>
            <p:nvPr/>
          </p:nvSpPr>
          <p:spPr>
            <a:xfrm>
              <a:off x="6570322"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C00000"/>
                  </a:solidFill>
                </a:rPr>
                <a:t>S</a:t>
              </a:r>
              <a:r>
                <a:rPr lang="en-US" altLang="zh-CN" b="1" baseline="-25000" dirty="0">
                  <a:solidFill>
                    <a:srgbClr val="C00000"/>
                  </a:solidFill>
                </a:rPr>
                <a:t>1</a:t>
              </a:r>
              <a:r>
                <a:rPr lang="zh-CN" altLang="en-US" b="1" dirty="0">
                  <a:solidFill>
                    <a:schemeClr val="tx1"/>
                  </a:solidFill>
                </a:rPr>
                <a:t>→</a:t>
              </a:r>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6" name="矩形 5">
              <a:extLst>
                <a:ext uri="{FF2B5EF4-FFF2-40B4-BE49-F238E27FC236}">
                  <a16:creationId xmlns:a16="http://schemas.microsoft.com/office/drawing/2014/main" id="{1D7E9199-BC96-4869-A213-EB1F3309D9A6}"/>
                </a:ext>
              </a:extLst>
            </p:cNvPr>
            <p:cNvSpPr/>
            <p:nvPr/>
          </p:nvSpPr>
          <p:spPr>
            <a:xfrm>
              <a:off x="7806647"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70C0"/>
                  </a:solidFill>
                </a:rPr>
                <a:t>S</a:t>
              </a:r>
              <a:r>
                <a:rPr lang="en-US" altLang="zh-CN" b="1" baseline="-25000" dirty="0">
                  <a:solidFill>
                    <a:srgbClr val="0070C0"/>
                  </a:solidFill>
                </a:rPr>
                <a:t>2</a:t>
              </a:r>
              <a:r>
                <a:rPr lang="zh-CN" altLang="en-US" b="1" dirty="0">
                  <a:solidFill>
                    <a:schemeClr val="tx1"/>
                  </a:solidFill>
                </a:rPr>
                <a:t>→</a:t>
              </a:r>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7" name="矩形 6">
              <a:extLst>
                <a:ext uri="{FF2B5EF4-FFF2-40B4-BE49-F238E27FC236}">
                  <a16:creationId xmlns:a16="http://schemas.microsoft.com/office/drawing/2014/main" id="{9C3AA7E0-5E5C-44E3-8F8C-ED77447A38ED}"/>
                </a:ext>
              </a:extLst>
            </p:cNvPr>
            <p:cNvSpPr/>
            <p:nvPr/>
          </p:nvSpPr>
          <p:spPr>
            <a:xfrm>
              <a:off x="8828925" y="2426663"/>
              <a:ext cx="1022278" cy="3287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rgbClr val="0070C0"/>
                  </a:solidFill>
                </a:rPr>
                <a:t>S</a:t>
              </a:r>
              <a:r>
                <a:rPr lang="en-US" altLang="zh-CN" b="1" baseline="-25000" dirty="0">
                  <a:solidFill>
                    <a:srgbClr val="0070C0"/>
                  </a:solidFill>
                </a:rPr>
                <a:t>2</a:t>
              </a:r>
              <a:r>
                <a:rPr lang="zh-CN" altLang="en-US" b="1" dirty="0">
                  <a:solidFill>
                    <a:schemeClr val="tx1"/>
                  </a:solidFill>
                </a:rPr>
                <a:t>→</a:t>
              </a:r>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cxnSp>
          <p:nvCxnSpPr>
            <p:cNvPr id="8" name="直接连接符 7">
              <a:extLst>
                <a:ext uri="{FF2B5EF4-FFF2-40B4-BE49-F238E27FC236}">
                  <a16:creationId xmlns:a16="http://schemas.microsoft.com/office/drawing/2014/main" id="{3121AC4F-BC13-417B-B4B1-5A3365579372}"/>
                </a:ext>
              </a:extLst>
            </p:cNvPr>
            <p:cNvCxnSpPr/>
            <p:nvPr/>
          </p:nvCxnSpPr>
          <p:spPr>
            <a:xfrm flipH="1">
              <a:off x="5198723" y="2246865"/>
              <a:ext cx="494186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B0DE2D82-F70F-4AD8-B13E-6C59B91B7E66}"/>
                </a:ext>
              </a:extLst>
            </p:cNvPr>
            <p:cNvCxnSpPr/>
            <p:nvPr/>
          </p:nvCxnSpPr>
          <p:spPr>
            <a:xfrm flipH="1">
              <a:off x="5198723" y="2943795"/>
              <a:ext cx="4941869" cy="0"/>
            </a:xfrm>
            <a:prstGeom prst="line">
              <a:avLst/>
            </a:prstGeom>
            <a:ln w="19050"/>
          </p:spPr>
          <p:style>
            <a:lnRef idx="1">
              <a:schemeClr val="dk1"/>
            </a:lnRef>
            <a:fillRef idx="0">
              <a:schemeClr val="dk1"/>
            </a:fillRef>
            <a:effectRef idx="0">
              <a:schemeClr val="dk1"/>
            </a:effectRef>
            <a:fontRef idx="minor">
              <a:schemeClr val="tx1"/>
            </a:fontRef>
          </p:style>
        </p:cxnSp>
        <p:sp>
          <p:nvSpPr>
            <p:cNvPr id="10" name="文本框 9">
              <a:extLst>
                <a:ext uri="{FF2B5EF4-FFF2-40B4-BE49-F238E27FC236}">
                  <a16:creationId xmlns:a16="http://schemas.microsoft.com/office/drawing/2014/main" id="{BCE653D6-18FC-42FA-BFBC-DF2FA1A623FA}"/>
                </a:ext>
              </a:extLst>
            </p:cNvPr>
            <p:cNvSpPr txBox="1"/>
            <p:nvPr/>
          </p:nvSpPr>
          <p:spPr>
            <a:xfrm>
              <a:off x="4191858" y="1825625"/>
              <a:ext cx="508571" cy="369332"/>
            </a:xfrm>
            <a:prstGeom prst="rect">
              <a:avLst/>
            </a:prstGeom>
            <a:noFill/>
          </p:spPr>
          <p:txBody>
            <a:bodyPr wrap="square" rtlCol="0">
              <a:spAutoFit/>
            </a:bodyPr>
            <a:lstStyle/>
            <a:p>
              <a:pPr algn="r"/>
              <a:r>
                <a:rPr lang="en-US" altLang="zh-CN" b="1" dirty="0">
                  <a:solidFill>
                    <a:srgbClr val="C00000"/>
                  </a:solidFill>
                </a:rPr>
                <a:t>S</a:t>
              </a:r>
              <a:r>
                <a:rPr lang="en-US" altLang="zh-CN" b="1" baseline="-25000" dirty="0">
                  <a:solidFill>
                    <a:srgbClr val="C00000"/>
                  </a:solidFill>
                </a:rPr>
                <a:t>1</a:t>
              </a:r>
              <a:endParaRPr lang="zh-CN" altLang="en-US" b="1" baseline="-25000" dirty="0">
                <a:solidFill>
                  <a:srgbClr val="C00000"/>
                </a:solidFill>
              </a:endParaRPr>
            </a:p>
          </p:txBody>
        </p:sp>
        <p:sp>
          <p:nvSpPr>
            <p:cNvPr id="11" name="文本框 10">
              <a:extLst>
                <a:ext uri="{FF2B5EF4-FFF2-40B4-BE49-F238E27FC236}">
                  <a16:creationId xmlns:a16="http://schemas.microsoft.com/office/drawing/2014/main" id="{130B3696-6962-41CE-8341-55BB3BC547B2}"/>
                </a:ext>
              </a:extLst>
            </p:cNvPr>
            <p:cNvSpPr txBox="1"/>
            <p:nvPr/>
          </p:nvSpPr>
          <p:spPr>
            <a:xfrm>
              <a:off x="4186721" y="2246865"/>
              <a:ext cx="508571" cy="369332"/>
            </a:xfrm>
            <a:prstGeom prst="rect">
              <a:avLst/>
            </a:prstGeom>
            <a:noFill/>
          </p:spPr>
          <p:txBody>
            <a:bodyPr wrap="square" rtlCol="0">
              <a:spAutoFit/>
            </a:bodyPr>
            <a:lstStyle/>
            <a:p>
              <a:pPr algn="r"/>
              <a:r>
                <a:rPr lang="en-US" altLang="zh-CN" b="1" dirty="0">
                  <a:solidFill>
                    <a:srgbClr val="0070C0"/>
                  </a:solidFill>
                </a:rPr>
                <a:t>S</a:t>
              </a:r>
              <a:r>
                <a:rPr lang="en-US" altLang="zh-CN" b="1" baseline="-25000" dirty="0">
                  <a:solidFill>
                    <a:srgbClr val="0070C0"/>
                  </a:solidFill>
                </a:rPr>
                <a:t>2</a:t>
              </a:r>
              <a:endParaRPr lang="zh-CN" altLang="en-US" b="1" dirty="0">
                <a:solidFill>
                  <a:srgbClr val="0070C0"/>
                </a:solidFill>
              </a:endParaRPr>
            </a:p>
          </p:txBody>
        </p:sp>
        <p:sp>
          <p:nvSpPr>
            <p:cNvPr id="12" name="文本框 11">
              <a:extLst>
                <a:ext uri="{FF2B5EF4-FFF2-40B4-BE49-F238E27FC236}">
                  <a16:creationId xmlns:a16="http://schemas.microsoft.com/office/drawing/2014/main" id="{31FAF448-024D-484C-A087-2283DB703AEA}"/>
                </a:ext>
              </a:extLst>
            </p:cNvPr>
            <p:cNvSpPr txBox="1"/>
            <p:nvPr/>
          </p:nvSpPr>
          <p:spPr>
            <a:xfrm>
              <a:off x="4186720" y="2851328"/>
              <a:ext cx="508571" cy="369332"/>
            </a:xfrm>
            <a:prstGeom prst="rect">
              <a:avLst/>
            </a:prstGeom>
            <a:noFill/>
          </p:spPr>
          <p:txBody>
            <a:bodyPr wrap="square" rtlCol="0">
              <a:spAutoFit/>
            </a:bodyPr>
            <a:lstStyle/>
            <a:p>
              <a:pPr algn="r"/>
              <a:r>
                <a:rPr lang="en-US" altLang="zh-CN" b="1" dirty="0"/>
                <a:t>S</a:t>
              </a:r>
              <a:r>
                <a:rPr lang="en-US" altLang="zh-CN" b="1" baseline="-25000" dirty="0"/>
                <a:t>n</a:t>
              </a:r>
              <a:endParaRPr lang="zh-CN" altLang="en-US" b="1" baseline="-25000" dirty="0"/>
            </a:p>
          </p:txBody>
        </p:sp>
        <p:sp>
          <p:nvSpPr>
            <p:cNvPr id="13" name="文本框 12">
              <a:extLst>
                <a:ext uri="{FF2B5EF4-FFF2-40B4-BE49-F238E27FC236}">
                  <a16:creationId xmlns:a16="http://schemas.microsoft.com/office/drawing/2014/main" id="{D5D5C9D5-F771-4E98-AC0A-8FD4534B57AA}"/>
                </a:ext>
              </a:extLst>
            </p:cNvPr>
            <p:cNvSpPr txBox="1"/>
            <p:nvPr/>
          </p:nvSpPr>
          <p:spPr>
            <a:xfrm>
              <a:off x="4137918" y="2581900"/>
              <a:ext cx="508571" cy="369332"/>
            </a:xfrm>
            <a:prstGeom prst="rect">
              <a:avLst/>
            </a:prstGeom>
            <a:noFill/>
          </p:spPr>
          <p:txBody>
            <a:bodyPr wrap="square" rtlCol="0">
              <a:spAutoFit/>
            </a:bodyPr>
            <a:lstStyle/>
            <a:p>
              <a:pPr algn="r"/>
              <a:r>
                <a:rPr lang="en-US" altLang="zh-CN" b="1" dirty="0"/>
                <a:t>…</a:t>
              </a:r>
              <a:endParaRPr lang="zh-CN" altLang="en-US" b="1" dirty="0"/>
            </a:p>
          </p:txBody>
        </p:sp>
        <p:cxnSp>
          <p:nvCxnSpPr>
            <p:cNvPr id="14" name="直接箭头连接符 13">
              <a:extLst>
                <a:ext uri="{FF2B5EF4-FFF2-40B4-BE49-F238E27FC236}">
                  <a16:creationId xmlns:a16="http://schemas.microsoft.com/office/drawing/2014/main" id="{94AF7A2C-3260-4C72-8445-2C91D9FFF10A}"/>
                </a:ext>
              </a:extLst>
            </p:cNvPr>
            <p:cNvCxnSpPr>
              <a:cxnSpLocks/>
              <a:stCxn id="10" idx="3"/>
            </p:cNvCxnSpPr>
            <p:nvPr/>
          </p:nvCxnSpPr>
          <p:spPr>
            <a:xfrm>
              <a:off x="4700429" y="2010291"/>
              <a:ext cx="498294" cy="41637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D2978C9-25B2-4B51-BC81-EB63E2CA5C3D}"/>
                </a:ext>
              </a:extLst>
            </p:cNvPr>
            <p:cNvCxnSpPr>
              <a:cxnSpLocks/>
              <a:stCxn id="11" idx="3"/>
            </p:cNvCxnSpPr>
            <p:nvPr/>
          </p:nvCxnSpPr>
          <p:spPr>
            <a:xfrm>
              <a:off x="4695292" y="2431531"/>
              <a:ext cx="503431" cy="978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67CE3149-9842-4EBD-B8B1-B1473FE5121F}"/>
                </a:ext>
              </a:extLst>
            </p:cNvPr>
            <p:cNvCxnSpPr>
              <a:cxnSpLocks/>
              <a:stCxn id="12" idx="3"/>
            </p:cNvCxnSpPr>
            <p:nvPr/>
          </p:nvCxnSpPr>
          <p:spPr>
            <a:xfrm flipV="1">
              <a:off x="4695291" y="2714071"/>
              <a:ext cx="503432" cy="32192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3AAF77BE-D868-4107-B838-4300E40F1CA0}"/>
                </a:ext>
              </a:extLst>
            </p:cNvPr>
            <p:cNvSpPr txBox="1"/>
            <p:nvPr/>
          </p:nvSpPr>
          <p:spPr>
            <a:xfrm>
              <a:off x="10724503" y="1877533"/>
              <a:ext cx="508571" cy="369332"/>
            </a:xfrm>
            <a:prstGeom prst="rect">
              <a:avLst/>
            </a:prstGeom>
            <a:noFill/>
          </p:spPr>
          <p:txBody>
            <a:bodyPr wrap="square" rtlCol="0">
              <a:spAutoFit/>
            </a:bodyPr>
            <a:lstStyle/>
            <a:p>
              <a:r>
                <a:rPr lang="en-US" altLang="zh-CN" b="1" dirty="0">
                  <a:solidFill>
                    <a:srgbClr val="7030A0"/>
                  </a:solidFill>
                </a:rPr>
                <a:t>R</a:t>
              </a:r>
              <a:r>
                <a:rPr lang="en-US" altLang="zh-CN" b="1" baseline="-25000" dirty="0">
                  <a:solidFill>
                    <a:srgbClr val="7030A0"/>
                  </a:solidFill>
                </a:rPr>
                <a:t>1</a:t>
              </a:r>
              <a:endParaRPr lang="zh-CN" altLang="en-US" b="1" baseline="-25000" dirty="0">
                <a:solidFill>
                  <a:srgbClr val="7030A0"/>
                </a:solidFill>
              </a:endParaRPr>
            </a:p>
          </p:txBody>
        </p:sp>
        <p:sp>
          <p:nvSpPr>
            <p:cNvPr id="18" name="文本框 17">
              <a:extLst>
                <a:ext uri="{FF2B5EF4-FFF2-40B4-BE49-F238E27FC236}">
                  <a16:creationId xmlns:a16="http://schemas.microsoft.com/office/drawing/2014/main" id="{9130DF66-18BA-4010-859A-1AFD700F5329}"/>
                </a:ext>
              </a:extLst>
            </p:cNvPr>
            <p:cNvSpPr txBox="1"/>
            <p:nvPr/>
          </p:nvSpPr>
          <p:spPr>
            <a:xfrm>
              <a:off x="10719366" y="2298773"/>
              <a:ext cx="508571" cy="369332"/>
            </a:xfrm>
            <a:prstGeom prst="rect">
              <a:avLst/>
            </a:prstGeom>
            <a:noFill/>
          </p:spPr>
          <p:txBody>
            <a:bodyPr wrap="square" rtlCol="0">
              <a:spAutoFit/>
            </a:bodyPr>
            <a:lstStyle/>
            <a:p>
              <a:r>
                <a:rPr lang="en-US" altLang="zh-CN" b="1" dirty="0">
                  <a:solidFill>
                    <a:srgbClr val="00B050"/>
                  </a:solidFill>
                </a:rPr>
                <a:t>R</a:t>
              </a:r>
              <a:r>
                <a:rPr lang="en-US" altLang="zh-CN" b="1" baseline="-25000" dirty="0">
                  <a:solidFill>
                    <a:srgbClr val="00B050"/>
                  </a:solidFill>
                </a:rPr>
                <a:t>2</a:t>
              </a:r>
              <a:endParaRPr lang="zh-CN" altLang="en-US" b="1" baseline="-25000" dirty="0">
                <a:solidFill>
                  <a:srgbClr val="00B050"/>
                </a:solidFill>
              </a:endParaRPr>
            </a:p>
          </p:txBody>
        </p:sp>
        <p:sp>
          <p:nvSpPr>
            <p:cNvPr id="19" name="文本框 18">
              <a:extLst>
                <a:ext uri="{FF2B5EF4-FFF2-40B4-BE49-F238E27FC236}">
                  <a16:creationId xmlns:a16="http://schemas.microsoft.com/office/drawing/2014/main" id="{18396F52-3E50-4991-80F7-604E56FC7AD3}"/>
                </a:ext>
              </a:extLst>
            </p:cNvPr>
            <p:cNvSpPr txBox="1"/>
            <p:nvPr/>
          </p:nvSpPr>
          <p:spPr>
            <a:xfrm>
              <a:off x="10719365" y="2903236"/>
              <a:ext cx="508571" cy="369332"/>
            </a:xfrm>
            <a:prstGeom prst="rect">
              <a:avLst/>
            </a:prstGeom>
            <a:noFill/>
          </p:spPr>
          <p:txBody>
            <a:bodyPr wrap="square" rtlCol="0">
              <a:spAutoFit/>
            </a:bodyPr>
            <a:lstStyle/>
            <a:p>
              <a:r>
                <a:rPr lang="en-US" altLang="zh-CN" b="1" dirty="0"/>
                <a:t>R</a:t>
              </a:r>
              <a:r>
                <a:rPr lang="en-US" altLang="zh-CN" b="1" baseline="-25000" dirty="0"/>
                <a:t>n</a:t>
              </a:r>
              <a:endParaRPr lang="zh-CN" altLang="en-US" b="1" baseline="-25000" dirty="0"/>
            </a:p>
          </p:txBody>
        </p:sp>
        <p:sp>
          <p:nvSpPr>
            <p:cNvPr id="20" name="文本框 19">
              <a:extLst>
                <a:ext uri="{FF2B5EF4-FFF2-40B4-BE49-F238E27FC236}">
                  <a16:creationId xmlns:a16="http://schemas.microsoft.com/office/drawing/2014/main" id="{9DCFE2EA-1A3C-4F21-B718-8EA27255111C}"/>
                </a:ext>
              </a:extLst>
            </p:cNvPr>
            <p:cNvSpPr txBox="1"/>
            <p:nvPr/>
          </p:nvSpPr>
          <p:spPr>
            <a:xfrm>
              <a:off x="10739058" y="2666662"/>
              <a:ext cx="508571" cy="369332"/>
            </a:xfrm>
            <a:prstGeom prst="rect">
              <a:avLst/>
            </a:prstGeom>
            <a:noFill/>
          </p:spPr>
          <p:txBody>
            <a:bodyPr wrap="square" rtlCol="0">
              <a:spAutoFit/>
            </a:bodyPr>
            <a:lstStyle/>
            <a:p>
              <a:r>
                <a:rPr lang="en-US" altLang="zh-CN" b="1" dirty="0"/>
                <a:t>…</a:t>
              </a:r>
              <a:endParaRPr lang="zh-CN" altLang="en-US" b="1" dirty="0"/>
            </a:p>
          </p:txBody>
        </p:sp>
        <p:cxnSp>
          <p:nvCxnSpPr>
            <p:cNvPr id="21" name="直接箭头连接符 20">
              <a:extLst>
                <a:ext uri="{FF2B5EF4-FFF2-40B4-BE49-F238E27FC236}">
                  <a16:creationId xmlns:a16="http://schemas.microsoft.com/office/drawing/2014/main" id="{E0A0CC80-1200-467E-8C4B-F6C5D8AB9072}"/>
                </a:ext>
              </a:extLst>
            </p:cNvPr>
            <p:cNvCxnSpPr>
              <a:cxnSpLocks/>
              <a:endCxn id="17" idx="1"/>
            </p:cNvCxnSpPr>
            <p:nvPr/>
          </p:nvCxnSpPr>
          <p:spPr>
            <a:xfrm flipV="1">
              <a:off x="10140592" y="2062199"/>
              <a:ext cx="583911" cy="330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746301D-EAEF-46D2-8A71-F1ED8B20EE3D}"/>
                </a:ext>
              </a:extLst>
            </p:cNvPr>
            <p:cNvCxnSpPr>
              <a:cxnSpLocks/>
              <a:endCxn id="18" idx="1"/>
            </p:cNvCxnSpPr>
            <p:nvPr/>
          </p:nvCxnSpPr>
          <p:spPr>
            <a:xfrm flipV="1">
              <a:off x="10135455" y="2483439"/>
              <a:ext cx="583911" cy="1955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7ACD5E9-D9CA-43A8-BE2E-A34720D42335}"/>
                </a:ext>
              </a:extLst>
            </p:cNvPr>
            <p:cNvCxnSpPr>
              <a:cxnSpLocks/>
              <a:endCxn id="19" idx="1"/>
            </p:cNvCxnSpPr>
            <p:nvPr/>
          </p:nvCxnSpPr>
          <p:spPr>
            <a:xfrm>
              <a:off x="10135455" y="2793059"/>
              <a:ext cx="583910" cy="29484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文本框 24">
            <a:extLst>
              <a:ext uri="{FF2B5EF4-FFF2-40B4-BE49-F238E27FC236}">
                <a16:creationId xmlns:a16="http://schemas.microsoft.com/office/drawing/2014/main" id="{672C127E-6A20-4CD7-A39F-B586EF59C51B}"/>
              </a:ext>
            </a:extLst>
          </p:cNvPr>
          <p:cNvSpPr txBox="1"/>
          <p:nvPr/>
        </p:nvSpPr>
        <p:spPr>
          <a:xfrm>
            <a:off x="838199" y="3282391"/>
            <a:ext cx="9019856" cy="3046988"/>
          </a:xfrm>
          <a:prstGeom prst="rect">
            <a:avLst/>
          </a:prstGeom>
          <a:noFill/>
        </p:spPr>
        <p:txBody>
          <a:bodyPr wrap="square" rtlCol="0">
            <a:spAutoFit/>
          </a:bodyPr>
          <a:lstStyle/>
          <a:p>
            <a:r>
              <a:rPr lang="en-US" altLang="zh-CN" sz="2400" dirty="0"/>
              <a:t>“</a:t>
            </a:r>
            <a:r>
              <a:rPr lang="en-US" altLang="zh-CN" sz="2400" b="1" dirty="0"/>
              <a:t>One big pipe</a:t>
            </a:r>
            <a:r>
              <a:rPr lang="en-US" altLang="zh-CN" sz="2400" dirty="0"/>
              <a:t>”:</a:t>
            </a:r>
          </a:p>
          <a:p>
            <a:pPr marL="342900" indent="-342900">
              <a:buFont typeface="Arial" panose="020B0604020202020204" pitchFamily="34" charset="0"/>
              <a:buChar char="•"/>
            </a:pPr>
            <a:r>
              <a:rPr lang="en-US" altLang="zh-CN" sz="2400" dirty="0"/>
              <a:t>Messages are sent in groups (called </a:t>
            </a:r>
            <a:r>
              <a:rPr lang="en-US" altLang="zh-CN" sz="2400" b="1" dirty="0"/>
              <a:t>scatterings</a:t>
            </a:r>
            <a:r>
              <a:rPr lang="en-US" altLang="zh-CN" sz="2400" dirty="0"/>
              <a:t>) and serialized in a virtual pipe.</a:t>
            </a:r>
          </a:p>
          <a:p>
            <a:pPr marL="342900" indent="-342900">
              <a:buFont typeface="Arial" panose="020B0604020202020204" pitchFamily="34" charset="0"/>
              <a:buChar char="•"/>
            </a:pPr>
            <a:r>
              <a:rPr lang="en-US" altLang="zh-CN" sz="2400" dirty="0"/>
              <a:t>Different receivers deliver messages in a consistent order, as if the scatterings are pulled out from the pipe and delivered to the receivers sequentially.</a:t>
            </a:r>
          </a:p>
          <a:p>
            <a:endParaRPr lang="en-US" altLang="zh-CN" sz="2400" dirty="0"/>
          </a:p>
          <a:p>
            <a:endParaRPr lang="en-US" altLang="zh-CN" sz="2400" dirty="0"/>
          </a:p>
        </p:txBody>
      </p:sp>
      <p:pic>
        <p:nvPicPr>
          <p:cNvPr id="3" name="tmpD151">
            <a:hlinkClick r:id="" action="ppaction://media"/>
            <a:extLst>
              <a:ext uri="{FF2B5EF4-FFF2-40B4-BE49-F238E27FC236}">
                <a16:creationId xmlns:a16="http://schemas.microsoft.com/office/drawing/2014/main" id="{A9EF11B4-9238-4281-A2DD-6C2F044C64B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8.691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4186891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A2DEB6-A226-4565-BE3F-D1E0238CC09E}"/>
              </a:ext>
            </a:extLst>
          </p:cNvPr>
          <p:cNvSpPr>
            <a:spLocks noGrp="1"/>
          </p:cNvSpPr>
          <p:nvPr>
            <p:ph type="title"/>
          </p:nvPr>
        </p:nvSpPr>
        <p:spPr/>
        <p:txBody>
          <a:bodyPr/>
          <a:lstStyle/>
          <a:p>
            <a:r>
              <a:rPr lang="en-US" altLang="zh-CN" dirty="0"/>
              <a:t>Case Study: Log Replication (Traditional)</a:t>
            </a:r>
            <a:endParaRPr lang="zh-CN" altLang="en-US" dirty="0"/>
          </a:p>
        </p:txBody>
      </p:sp>
      <p:sp>
        <p:nvSpPr>
          <p:cNvPr id="4" name="矩形 3">
            <a:extLst>
              <a:ext uri="{FF2B5EF4-FFF2-40B4-BE49-F238E27FC236}">
                <a16:creationId xmlns:a16="http://schemas.microsoft.com/office/drawing/2014/main" id="{C8412906-C02C-4617-A92B-F9BE2D74E5CF}"/>
              </a:ext>
            </a:extLst>
          </p:cNvPr>
          <p:cNvSpPr/>
          <p:nvPr/>
        </p:nvSpPr>
        <p:spPr>
          <a:xfrm>
            <a:off x="971760" y="2491713"/>
            <a:ext cx="2100209"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Log Generator 1</a:t>
            </a:r>
            <a:endParaRPr lang="zh-CN" altLang="en-US" sz="2000" dirty="0"/>
          </a:p>
        </p:txBody>
      </p:sp>
      <p:sp>
        <p:nvSpPr>
          <p:cNvPr id="5" name="矩形 4">
            <a:extLst>
              <a:ext uri="{FF2B5EF4-FFF2-40B4-BE49-F238E27FC236}">
                <a16:creationId xmlns:a16="http://schemas.microsoft.com/office/drawing/2014/main" id="{B740C7FA-3F56-4921-B541-8E4D499C3D9D}"/>
              </a:ext>
            </a:extLst>
          </p:cNvPr>
          <p:cNvSpPr/>
          <p:nvPr/>
        </p:nvSpPr>
        <p:spPr>
          <a:xfrm>
            <a:off x="3386190" y="2491713"/>
            <a:ext cx="2100208"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Log Generator 2</a:t>
            </a:r>
            <a:endParaRPr lang="zh-CN" altLang="en-US" sz="2000" dirty="0"/>
          </a:p>
        </p:txBody>
      </p:sp>
      <p:sp>
        <p:nvSpPr>
          <p:cNvPr id="6" name="矩形 5">
            <a:extLst>
              <a:ext uri="{FF2B5EF4-FFF2-40B4-BE49-F238E27FC236}">
                <a16:creationId xmlns:a16="http://schemas.microsoft.com/office/drawing/2014/main" id="{1CE1C2F9-5591-46A9-ACC9-5EFD91954900}"/>
              </a:ext>
            </a:extLst>
          </p:cNvPr>
          <p:cNvSpPr/>
          <p:nvPr/>
        </p:nvSpPr>
        <p:spPr>
          <a:xfrm>
            <a:off x="2550561" y="3727015"/>
            <a:ext cx="1433245" cy="6061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a:t>Leader</a:t>
            </a:r>
            <a:endParaRPr lang="zh-CN" altLang="en-US" dirty="0"/>
          </a:p>
        </p:txBody>
      </p:sp>
      <p:sp>
        <p:nvSpPr>
          <p:cNvPr id="7" name="矩形 6">
            <a:extLst>
              <a:ext uri="{FF2B5EF4-FFF2-40B4-BE49-F238E27FC236}">
                <a16:creationId xmlns:a16="http://schemas.microsoft.com/office/drawing/2014/main" id="{622C0299-38A4-4D63-A8C1-41146BBBAB40}"/>
              </a:ext>
            </a:extLst>
          </p:cNvPr>
          <p:cNvSpPr/>
          <p:nvPr/>
        </p:nvSpPr>
        <p:spPr>
          <a:xfrm>
            <a:off x="1638724" y="4878382"/>
            <a:ext cx="1433245" cy="606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Replica 1</a:t>
            </a:r>
            <a:endParaRPr lang="zh-CN" altLang="en-US" dirty="0"/>
          </a:p>
        </p:txBody>
      </p:sp>
      <p:sp>
        <p:nvSpPr>
          <p:cNvPr id="8" name="矩形 7">
            <a:extLst>
              <a:ext uri="{FF2B5EF4-FFF2-40B4-BE49-F238E27FC236}">
                <a16:creationId xmlns:a16="http://schemas.microsoft.com/office/drawing/2014/main" id="{10435810-ABE2-4360-98EC-A4311E770C03}"/>
              </a:ext>
            </a:extLst>
          </p:cNvPr>
          <p:cNvSpPr/>
          <p:nvPr/>
        </p:nvSpPr>
        <p:spPr>
          <a:xfrm>
            <a:off x="3386190" y="4878382"/>
            <a:ext cx="1433245" cy="606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Replica 2</a:t>
            </a:r>
            <a:endParaRPr lang="zh-CN" altLang="en-US" dirty="0"/>
          </a:p>
        </p:txBody>
      </p:sp>
      <p:cxnSp>
        <p:nvCxnSpPr>
          <p:cNvPr id="9" name="直接箭头连接符 8">
            <a:extLst>
              <a:ext uri="{FF2B5EF4-FFF2-40B4-BE49-F238E27FC236}">
                <a16:creationId xmlns:a16="http://schemas.microsoft.com/office/drawing/2014/main" id="{D778C454-DC12-4C9B-AFAB-719B5F262C70}"/>
              </a:ext>
            </a:extLst>
          </p:cNvPr>
          <p:cNvCxnSpPr>
            <a:cxnSpLocks/>
            <a:stCxn id="6" idx="2"/>
            <a:endCxn id="7" idx="0"/>
          </p:cNvCxnSpPr>
          <p:nvPr/>
        </p:nvCxnSpPr>
        <p:spPr>
          <a:xfrm flipH="1">
            <a:off x="2355347" y="4333189"/>
            <a:ext cx="911837" cy="5451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 name="直接箭头连接符 9">
            <a:extLst>
              <a:ext uri="{FF2B5EF4-FFF2-40B4-BE49-F238E27FC236}">
                <a16:creationId xmlns:a16="http://schemas.microsoft.com/office/drawing/2014/main" id="{62D81B8D-04C9-4198-A308-B850F1905CFA}"/>
              </a:ext>
            </a:extLst>
          </p:cNvPr>
          <p:cNvCxnSpPr>
            <a:cxnSpLocks/>
            <a:stCxn id="4" idx="2"/>
            <a:endCxn id="6" idx="0"/>
          </p:cNvCxnSpPr>
          <p:nvPr/>
        </p:nvCxnSpPr>
        <p:spPr>
          <a:xfrm>
            <a:off x="2021865" y="3097888"/>
            <a:ext cx="1245319" cy="6291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D1178763-E185-4778-99AF-D27B3298F5F0}"/>
              </a:ext>
            </a:extLst>
          </p:cNvPr>
          <p:cNvCxnSpPr>
            <a:cxnSpLocks/>
            <a:stCxn id="5" idx="2"/>
            <a:endCxn id="6" idx="0"/>
          </p:cNvCxnSpPr>
          <p:nvPr/>
        </p:nvCxnSpPr>
        <p:spPr>
          <a:xfrm flipH="1">
            <a:off x="3267184" y="3097888"/>
            <a:ext cx="1169110" cy="62912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D4680F29-A569-465C-B8F0-CAC67F6C8A01}"/>
              </a:ext>
            </a:extLst>
          </p:cNvPr>
          <p:cNvCxnSpPr>
            <a:cxnSpLocks/>
            <a:stCxn id="6" idx="2"/>
            <a:endCxn id="8" idx="0"/>
          </p:cNvCxnSpPr>
          <p:nvPr/>
        </p:nvCxnSpPr>
        <p:spPr>
          <a:xfrm>
            <a:off x="3267184" y="4333189"/>
            <a:ext cx="835629" cy="54519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A6B9C3E6-F37F-476C-96C6-7B2DBD1EE453}"/>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Leader-follower</a:t>
            </a:r>
            <a:endParaRPr lang="zh-CN" altLang="en-US" sz="2400" dirty="0"/>
          </a:p>
        </p:txBody>
      </p:sp>
      <p:sp>
        <p:nvSpPr>
          <p:cNvPr id="19" name="矩形 18">
            <a:extLst>
              <a:ext uri="{FF2B5EF4-FFF2-40B4-BE49-F238E27FC236}">
                <a16:creationId xmlns:a16="http://schemas.microsoft.com/office/drawing/2014/main" id="{01E14E2F-697C-406B-82D2-33E4943B6149}"/>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Sequencer</a:t>
            </a:r>
            <a:endParaRPr lang="zh-CN" altLang="en-US" sz="2400" dirty="0"/>
          </a:p>
        </p:txBody>
      </p:sp>
      <p:sp>
        <p:nvSpPr>
          <p:cNvPr id="75" name="矩形 74">
            <a:extLst>
              <a:ext uri="{FF2B5EF4-FFF2-40B4-BE49-F238E27FC236}">
                <a16:creationId xmlns:a16="http://schemas.microsoft.com/office/drawing/2014/main" id="{9C971F91-EED7-4EED-884E-04B149FE2C54}"/>
              </a:ext>
            </a:extLst>
          </p:cNvPr>
          <p:cNvSpPr/>
          <p:nvPr/>
        </p:nvSpPr>
        <p:spPr>
          <a:xfrm>
            <a:off x="6646520" y="2491713"/>
            <a:ext cx="2100209"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Log Generator 1</a:t>
            </a:r>
            <a:endParaRPr lang="zh-CN" altLang="en-US" sz="2000" dirty="0"/>
          </a:p>
        </p:txBody>
      </p:sp>
      <p:sp>
        <p:nvSpPr>
          <p:cNvPr id="76" name="矩形 75">
            <a:extLst>
              <a:ext uri="{FF2B5EF4-FFF2-40B4-BE49-F238E27FC236}">
                <a16:creationId xmlns:a16="http://schemas.microsoft.com/office/drawing/2014/main" id="{067EC8C2-EEC4-4844-863C-3BDE9B30B8CA}"/>
              </a:ext>
            </a:extLst>
          </p:cNvPr>
          <p:cNvSpPr/>
          <p:nvPr/>
        </p:nvSpPr>
        <p:spPr>
          <a:xfrm>
            <a:off x="9060950" y="2491713"/>
            <a:ext cx="2100208" cy="60617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000" dirty="0"/>
              <a:t>Log Generator 2</a:t>
            </a:r>
            <a:endParaRPr lang="zh-CN" altLang="en-US" sz="2000" dirty="0"/>
          </a:p>
        </p:txBody>
      </p:sp>
      <p:sp>
        <p:nvSpPr>
          <p:cNvPr id="81" name="矩形 80">
            <a:extLst>
              <a:ext uri="{FF2B5EF4-FFF2-40B4-BE49-F238E27FC236}">
                <a16:creationId xmlns:a16="http://schemas.microsoft.com/office/drawing/2014/main" id="{EE45D235-59DE-4CFC-8C51-22B67FB2553C}"/>
              </a:ext>
            </a:extLst>
          </p:cNvPr>
          <p:cNvSpPr/>
          <p:nvPr/>
        </p:nvSpPr>
        <p:spPr>
          <a:xfrm>
            <a:off x="6380253" y="4159191"/>
            <a:ext cx="1561676" cy="6061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dirty="0"/>
              <a:t>Sequencer</a:t>
            </a:r>
            <a:endParaRPr lang="zh-CN" altLang="en-US" dirty="0"/>
          </a:p>
        </p:txBody>
      </p:sp>
      <p:cxnSp>
        <p:nvCxnSpPr>
          <p:cNvPr id="83" name="直接箭头连接符 82">
            <a:extLst>
              <a:ext uri="{FF2B5EF4-FFF2-40B4-BE49-F238E27FC236}">
                <a16:creationId xmlns:a16="http://schemas.microsoft.com/office/drawing/2014/main" id="{5F1CF724-019C-4C46-A930-E0C05FAC0111}"/>
              </a:ext>
            </a:extLst>
          </p:cNvPr>
          <p:cNvCxnSpPr>
            <a:stCxn id="75" idx="2"/>
            <a:endCxn id="81" idx="0"/>
          </p:cNvCxnSpPr>
          <p:nvPr/>
        </p:nvCxnSpPr>
        <p:spPr>
          <a:xfrm flipH="1">
            <a:off x="7161091" y="3097888"/>
            <a:ext cx="535534" cy="1061303"/>
          </a:xfrm>
          <a:prstGeom prst="straightConnector1">
            <a:avLst/>
          </a:prstGeom>
          <a:ln w="19050">
            <a:headEnd type="arrow" w="med" len="med"/>
            <a:tailEnd type="arrow" w="med" len="med"/>
          </a:ln>
        </p:spPr>
        <p:style>
          <a:lnRef idx="1">
            <a:schemeClr val="accent2"/>
          </a:lnRef>
          <a:fillRef idx="0">
            <a:schemeClr val="accent2"/>
          </a:fillRef>
          <a:effectRef idx="0">
            <a:schemeClr val="accent2"/>
          </a:effectRef>
          <a:fontRef idx="minor">
            <a:schemeClr val="tx1"/>
          </a:fontRef>
        </p:style>
      </p:cxnSp>
      <p:cxnSp>
        <p:nvCxnSpPr>
          <p:cNvPr id="84" name="直接箭头连接符 83">
            <a:extLst>
              <a:ext uri="{FF2B5EF4-FFF2-40B4-BE49-F238E27FC236}">
                <a16:creationId xmlns:a16="http://schemas.microsoft.com/office/drawing/2014/main" id="{31A4BF8C-5399-47BD-8063-CE9EF07A017E}"/>
              </a:ext>
            </a:extLst>
          </p:cNvPr>
          <p:cNvCxnSpPr>
            <a:cxnSpLocks/>
            <a:stCxn id="76" idx="2"/>
            <a:endCxn id="81" idx="0"/>
          </p:cNvCxnSpPr>
          <p:nvPr/>
        </p:nvCxnSpPr>
        <p:spPr>
          <a:xfrm flipH="1">
            <a:off x="7161091" y="3097888"/>
            <a:ext cx="2949963" cy="1061303"/>
          </a:xfrm>
          <a:prstGeom prst="straightConnector1">
            <a:avLst/>
          </a:prstGeom>
          <a:ln w="19050">
            <a:headEnd type="arrow" w="med" len="med"/>
            <a:tailEnd type="arrow" w="med" len="med"/>
          </a:ln>
        </p:spPr>
        <p:style>
          <a:lnRef idx="1">
            <a:schemeClr val="accent2"/>
          </a:lnRef>
          <a:fillRef idx="0">
            <a:schemeClr val="accent2"/>
          </a:fillRef>
          <a:effectRef idx="0">
            <a:schemeClr val="accent2"/>
          </a:effectRef>
          <a:fontRef idx="minor">
            <a:schemeClr val="tx1"/>
          </a:fontRef>
        </p:style>
      </p:cxnSp>
      <p:sp>
        <p:nvSpPr>
          <p:cNvPr id="89" name="矩形 88">
            <a:extLst>
              <a:ext uri="{FF2B5EF4-FFF2-40B4-BE49-F238E27FC236}">
                <a16:creationId xmlns:a16="http://schemas.microsoft.com/office/drawing/2014/main" id="{B6A821E9-12BB-47B8-A472-91CF769670A9}"/>
              </a:ext>
            </a:extLst>
          </p:cNvPr>
          <p:cNvSpPr/>
          <p:nvPr/>
        </p:nvSpPr>
        <p:spPr>
          <a:xfrm>
            <a:off x="8262346" y="4159191"/>
            <a:ext cx="1433245" cy="606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Replica 1</a:t>
            </a:r>
            <a:endParaRPr lang="zh-CN" altLang="en-US" dirty="0"/>
          </a:p>
        </p:txBody>
      </p:sp>
      <p:sp>
        <p:nvSpPr>
          <p:cNvPr id="90" name="矩形 89">
            <a:extLst>
              <a:ext uri="{FF2B5EF4-FFF2-40B4-BE49-F238E27FC236}">
                <a16:creationId xmlns:a16="http://schemas.microsoft.com/office/drawing/2014/main" id="{54AEA991-DD32-4727-81B3-CFFF1650E3ED}"/>
              </a:ext>
            </a:extLst>
          </p:cNvPr>
          <p:cNvSpPr/>
          <p:nvPr/>
        </p:nvSpPr>
        <p:spPr>
          <a:xfrm>
            <a:off x="10009812" y="4159191"/>
            <a:ext cx="1433245" cy="606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Replica 2</a:t>
            </a:r>
            <a:endParaRPr lang="zh-CN" altLang="en-US" dirty="0"/>
          </a:p>
        </p:txBody>
      </p:sp>
      <p:cxnSp>
        <p:nvCxnSpPr>
          <p:cNvPr id="95" name="直接箭头连接符 94">
            <a:extLst>
              <a:ext uri="{FF2B5EF4-FFF2-40B4-BE49-F238E27FC236}">
                <a16:creationId xmlns:a16="http://schemas.microsoft.com/office/drawing/2014/main" id="{9D2043E6-1412-49A6-8B88-4AE4311F194E}"/>
              </a:ext>
            </a:extLst>
          </p:cNvPr>
          <p:cNvCxnSpPr>
            <a:cxnSpLocks/>
            <a:stCxn id="75" idx="2"/>
            <a:endCxn id="89" idx="0"/>
          </p:cNvCxnSpPr>
          <p:nvPr/>
        </p:nvCxnSpPr>
        <p:spPr>
          <a:xfrm>
            <a:off x="7696625" y="3097888"/>
            <a:ext cx="1282344" cy="10613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98" name="直接箭头连接符 97">
            <a:extLst>
              <a:ext uri="{FF2B5EF4-FFF2-40B4-BE49-F238E27FC236}">
                <a16:creationId xmlns:a16="http://schemas.microsoft.com/office/drawing/2014/main" id="{5D9DC980-5031-4083-A031-A8CA8CC2210C}"/>
              </a:ext>
            </a:extLst>
          </p:cNvPr>
          <p:cNvCxnSpPr>
            <a:cxnSpLocks/>
            <a:stCxn id="75" idx="2"/>
            <a:endCxn id="90" idx="0"/>
          </p:cNvCxnSpPr>
          <p:nvPr/>
        </p:nvCxnSpPr>
        <p:spPr>
          <a:xfrm>
            <a:off x="7696625" y="3097888"/>
            <a:ext cx="3029810" cy="10613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1" name="直接箭头连接符 100">
            <a:extLst>
              <a:ext uri="{FF2B5EF4-FFF2-40B4-BE49-F238E27FC236}">
                <a16:creationId xmlns:a16="http://schemas.microsoft.com/office/drawing/2014/main" id="{5026F3C9-E5D3-4E01-853A-BD1D1D3CB45F}"/>
              </a:ext>
            </a:extLst>
          </p:cNvPr>
          <p:cNvCxnSpPr>
            <a:cxnSpLocks/>
            <a:stCxn id="76" idx="2"/>
            <a:endCxn id="89" idx="0"/>
          </p:cNvCxnSpPr>
          <p:nvPr/>
        </p:nvCxnSpPr>
        <p:spPr>
          <a:xfrm flipH="1">
            <a:off x="8978969" y="3097888"/>
            <a:ext cx="1132085" cy="10613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04" name="直接箭头连接符 103">
            <a:extLst>
              <a:ext uri="{FF2B5EF4-FFF2-40B4-BE49-F238E27FC236}">
                <a16:creationId xmlns:a16="http://schemas.microsoft.com/office/drawing/2014/main" id="{D4652BFC-601B-492D-9512-B8593539864F}"/>
              </a:ext>
            </a:extLst>
          </p:cNvPr>
          <p:cNvCxnSpPr>
            <a:cxnSpLocks/>
            <a:stCxn id="76" idx="2"/>
            <a:endCxn id="90" idx="0"/>
          </p:cNvCxnSpPr>
          <p:nvPr/>
        </p:nvCxnSpPr>
        <p:spPr>
          <a:xfrm>
            <a:off x="10111054" y="3097888"/>
            <a:ext cx="615381" cy="1061303"/>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3" name="文本框 2">
            <a:extLst>
              <a:ext uri="{FF2B5EF4-FFF2-40B4-BE49-F238E27FC236}">
                <a16:creationId xmlns:a16="http://schemas.microsoft.com/office/drawing/2014/main" id="{6F1ACB37-F569-467A-8BDB-9F9B027AA243}"/>
              </a:ext>
            </a:extLst>
          </p:cNvPr>
          <p:cNvSpPr txBox="1"/>
          <p:nvPr/>
        </p:nvSpPr>
        <p:spPr>
          <a:xfrm>
            <a:off x="4626984" y="5824284"/>
            <a:ext cx="5451455" cy="523220"/>
          </a:xfrm>
          <a:prstGeom prst="rect">
            <a:avLst/>
          </a:prstGeom>
          <a:noFill/>
        </p:spPr>
        <p:txBody>
          <a:bodyPr wrap="square" rtlCol="0">
            <a:spAutoFit/>
          </a:bodyPr>
          <a:lstStyle/>
          <a:p>
            <a:r>
              <a:rPr lang="en-US" altLang="zh-CN" sz="2800" dirty="0"/>
              <a:t>Both need 2 RTTs!</a:t>
            </a:r>
            <a:endParaRPr lang="zh-CN" altLang="en-US" sz="2800" dirty="0"/>
          </a:p>
        </p:txBody>
      </p:sp>
      <p:pic>
        <p:nvPicPr>
          <p:cNvPr id="14" name="tmp37B">
            <a:hlinkClick r:id="" action="ppaction://media"/>
            <a:extLst>
              <a:ext uri="{FF2B5EF4-FFF2-40B4-BE49-F238E27FC236}">
                <a16:creationId xmlns:a16="http://schemas.microsoft.com/office/drawing/2014/main" id="{FF0C232C-27F1-4917-8B2D-E2DCD3DDA7C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1.9909"/>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426531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4"/>
                                        </p:tgtEl>
                                      </p:cBhvr>
                                    </p:cmd>
                                  </p:childTnLst>
                                </p:cTn>
                              </p:par>
                            </p:childTnLst>
                          </p:cTn>
                        </p:par>
                      </p:childTnLst>
                    </p:cTn>
                  </p:par>
                </p:childTnLst>
              </p:cTn>
              <p:nextCondLst>
                <p:cond evt="onClick" delay="0">
                  <p:tgtEl>
                    <p:spTgt spid="14"/>
                  </p:tgtEl>
                </p:cond>
              </p:nextCondLst>
            </p:seq>
            <p:video>
              <p:cMediaNode vol="80000">
                <p:cTn id="7" fill="hold" display="0">
                  <p:stCondLst>
                    <p:cond delay="indefinite"/>
                  </p:stCondLst>
                </p:cTn>
                <p:tgtEl>
                  <p:spTgt spid="1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F30712-1D0E-44C7-8739-AB08B61D5DA5}"/>
              </a:ext>
            </a:extLst>
          </p:cNvPr>
          <p:cNvSpPr>
            <a:spLocks noGrp="1"/>
          </p:cNvSpPr>
          <p:nvPr>
            <p:ph type="title"/>
          </p:nvPr>
        </p:nvSpPr>
        <p:spPr>
          <a:xfrm>
            <a:off x="838200" y="349713"/>
            <a:ext cx="10515600" cy="1325563"/>
          </a:xfrm>
        </p:spPr>
        <p:txBody>
          <a:bodyPr/>
          <a:lstStyle/>
          <a:p>
            <a:r>
              <a:rPr lang="en-US" altLang="zh-CN" dirty="0"/>
              <a:t>Case Study: 1-RTT Log Replication</a:t>
            </a:r>
            <a:endParaRPr lang="zh-CN" altLang="en-US" dirty="0"/>
          </a:p>
        </p:txBody>
      </p:sp>
      <p:sp>
        <p:nvSpPr>
          <p:cNvPr id="4" name="矩形 3">
            <a:extLst>
              <a:ext uri="{FF2B5EF4-FFF2-40B4-BE49-F238E27FC236}">
                <a16:creationId xmlns:a16="http://schemas.microsoft.com/office/drawing/2014/main" id="{902F72CF-D614-40BC-9EDE-B683C7C7AA03}"/>
              </a:ext>
            </a:extLst>
          </p:cNvPr>
          <p:cNvSpPr/>
          <p:nvPr/>
        </p:nvSpPr>
        <p:spPr>
          <a:xfrm>
            <a:off x="838199" y="2313910"/>
            <a:ext cx="2100209" cy="606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Log Generator 1</a:t>
            </a:r>
            <a:endParaRPr lang="zh-CN" altLang="en-US" sz="2000" dirty="0"/>
          </a:p>
        </p:txBody>
      </p:sp>
      <p:sp>
        <p:nvSpPr>
          <p:cNvPr id="5" name="矩形 4">
            <a:extLst>
              <a:ext uri="{FF2B5EF4-FFF2-40B4-BE49-F238E27FC236}">
                <a16:creationId xmlns:a16="http://schemas.microsoft.com/office/drawing/2014/main" id="{F2E39BD7-E34F-4E80-88D2-BD6ABFCB56DD}"/>
              </a:ext>
            </a:extLst>
          </p:cNvPr>
          <p:cNvSpPr/>
          <p:nvPr/>
        </p:nvSpPr>
        <p:spPr>
          <a:xfrm>
            <a:off x="838199" y="4060354"/>
            <a:ext cx="2100208" cy="6061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000" dirty="0"/>
              <a:t>Log Generator 2</a:t>
            </a:r>
            <a:endParaRPr lang="zh-CN" altLang="en-US" sz="2000" dirty="0"/>
          </a:p>
        </p:txBody>
      </p:sp>
      <p:sp>
        <p:nvSpPr>
          <p:cNvPr id="6" name="矩形 5">
            <a:extLst>
              <a:ext uri="{FF2B5EF4-FFF2-40B4-BE49-F238E27FC236}">
                <a16:creationId xmlns:a16="http://schemas.microsoft.com/office/drawing/2014/main" id="{DB6AB303-6D88-4755-BA77-E8D9BF3625FB}"/>
              </a:ext>
            </a:extLst>
          </p:cNvPr>
          <p:cNvSpPr/>
          <p:nvPr/>
        </p:nvSpPr>
        <p:spPr>
          <a:xfrm>
            <a:off x="4833991" y="2306547"/>
            <a:ext cx="1433245" cy="6061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Replica 1</a:t>
            </a:r>
            <a:endParaRPr lang="zh-CN" altLang="en-US" dirty="0"/>
          </a:p>
        </p:txBody>
      </p:sp>
      <p:sp>
        <p:nvSpPr>
          <p:cNvPr id="7" name="矩形 6">
            <a:extLst>
              <a:ext uri="{FF2B5EF4-FFF2-40B4-BE49-F238E27FC236}">
                <a16:creationId xmlns:a16="http://schemas.microsoft.com/office/drawing/2014/main" id="{7B2F085E-0EDD-4B2F-96DA-449088C8C5FA}"/>
              </a:ext>
            </a:extLst>
          </p:cNvPr>
          <p:cNvSpPr/>
          <p:nvPr/>
        </p:nvSpPr>
        <p:spPr>
          <a:xfrm>
            <a:off x="4833988" y="3330805"/>
            <a:ext cx="1433245" cy="6061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Replica 2</a:t>
            </a:r>
            <a:endParaRPr lang="zh-CN" altLang="en-US" dirty="0"/>
          </a:p>
        </p:txBody>
      </p:sp>
      <p:sp>
        <p:nvSpPr>
          <p:cNvPr id="8" name="矩形 7">
            <a:extLst>
              <a:ext uri="{FF2B5EF4-FFF2-40B4-BE49-F238E27FC236}">
                <a16:creationId xmlns:a16="http://schemas.microsoft.com/office/drawing/2014/main" id="{7D21D4A5-34B1-42C9-972B-E39EAFD49DE3}"/>
              </a:ext>
            </a:extLst>
          </p:cNvPr>
          <p:cNvSpPr/>
          <p:nvPr/>
        </p:nvSpPr>
        <p:spPr>
          <a:xfrm>
            <a:off x="4833987" y="4363442"/>
            <a:ext cx="1433245" cy="6061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Replica 3</a:t>
            </a:r>
            <a:endParaRPr lang="zh-CN" altLang="en-US" dirty="0"/>
          </a:p>
        </p:txBody>
      </p:sp>
      <p:cxnSp>
        <p:nvCxnSpPr>
          <p:cNvPr id="10" name="直接箭头连接符 9">
            <a:extLst>
              <a:ext uri="{FF2B5EF4-FFF2-40B4-BE49-F238E27FC236}">
                <a16:creationId xmlns:a16="http://schemas.microsoft.com/office/drawing/2014/main" id="{AE109D2F-90C5-408A-92EF-87E4DF9E59CF}"/>
              </a:ext>
            </a:extLst>
          </p:cNvPr>
          <p:cNvCxnSpPr>
            <a:cxnSpLocks/>
            <a:stCxn id="4" idx="3"/>
            <a:endCxn id="6" idx="1"/>
          </p:cNvCxnSpPr>
          <p:nvPr/>
        </p:nvCxnSpPr>
        <p:spPr>
          <a:xfrm flipV="1">
            <a:off x="2938408" y="2609634"/>
            <a:ext cx="1895583" cy="736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1BCA14B8-414C-4D3F-8718-4094C761EC63}"/>
              </a:ext>
            </a:extLst>
          </p:cNvPr>
          <p:cNvCxnSpPr>
            <a:cxnSpLocks/>
            <a:stCxn id="4" idx="3"/>
            <a:endCxn id="7" idx="1"/>
          </p:cNvCxnSpPr>
          <p:nvPr/>
        </p:nvCxnSpPr>
        <p:spPr>
          <a:xfrm>
            <a:off x="2938408" y="2616998"/>
            <a:ext cx="1895580" cy="1016894"/>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接箭头连接符 13">
            <a:extLst>
              <a:ext uri="{FF2B5EF4-FFF2-40B4-BE49-F238E27FC236}">
                <a16:creationId xmlns:a16="http://schemas.microsoft.com/office/drawing/2014/main" id="{0FF1C42B-1BEA-43EE-B853-EF9EEA997EBE}"/>
              </a:ext>
            </a:extLst>
          </p:cNvPr>
          <p:cNvCxnSpPr>
            <a:cxnSpLocks/>
            <a:stCxn id="4" idx="3"/>
            <a:endCxn id="8" idx="1"/>
          </p:cNvCxnSpPr>
          <p:nvPr/>
        </p:nvCxnSpPr>
        <p:spPr>
          <a:xfrm>
            <a:off x="2938408" y="2616998"/>
            <a:ext cx="1895579" cy="204953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C0A50ECD-0BCA-43FD-9AD2-6B8FC98D3B98}"/>
              </a:ext>
            </a:extLst>
          </p:cNvPr>
          <p:cNvCxnSpPr>
            <a:cxnSpLocks/>
            <a:stCxn id="5" idx="3"/>
            <a:endCxn id="6" idx="1"/>
          </p:cNvCxnSpPr>
          <p:nvPr/>
        </p:nvCxnSpPr>
        <p:spPr>
          <a:xfrm flipV="1">
            <a:off x="2938407" y="2609634"/>
            <a:ext cx="1895584" cy="175380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117A06A3-EFCB-4FBA-8120-CEEAC1FD8C85}"/>
              </a:ext>
            </a:extLst>
          </p:cNvPr>
          <p:cNvCxnSpPr>
            <a:cxnSpLocks/>
            <a:stCxn id="5" idx="3"/>
            <a:endCxn id="7" idx="1"/>
          </p:cNvCxnSpPr>
          <p:nvPr/>
        </p:nvCxnSpPr>
        <p:spPr>
          <a:xfrm flipV="1">
            <a:off x="2938407" y="3633892"/>
            <a:ext cx="1895581" cy="72955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直接箭头连接符 23">
            <a:extLst>
              <a:ext uri="{FF2B5EF4-FFF2-40B4-BE49-F238E27FC236}">
                <a16:creationId xmlns:a16="http://schemas.microsoft.com/office/drawing/2014/main" id="{B8A5E71D-E930-4839-9E3A-38E6F19BCC7F}"/>
              </a:ext>
            </a:extLst>
          </p:cNvPr>
          <p:cNvCxnSpPr>
            <a:cxnSpLocks/>
            <a:stCxn id="5" idx="3"/>
            <a:endCxn id="8" idx="1"/>
          </p:cNvCxnSpPr>
          <p:nvPr/>
        </p:nvCxnSpPr>
        <p:spPr>
          <a:xfrm>
            <a:off x="2938407" y="4363442"/>
            <a:ext cx="1895580" cy="303087"/>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86A1CDD9-4500-4D58-B8E3-749225BFC43B}"/>
              </a:ext>
            </a:extLst>
          </p:cNvPr>
          <p:cNvSpPr/>
          <p:nvPr/>
        </p:nvSpPr>
        <p:spPr>
          <a:xfrm>
            <a:off x="8119368" y="2306547"/>
            <a:ext cx="1433245" cy="6061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TS 2</a:t>
            </a:r>
          </a:p>
          <a:p>
            <a:pPr algn="ctr"/>
            <a:r>
              <a:rPr lang="en-US" altLang="zh-CN" dirty="0"/>
              <a:t>Checksum 3</a:t>
            </a:r>
          </a:p>
        </p:txBody>
      </p:sp>
      <p:sp>
        <p:nvSpPr>
          <p:cNvPr id="32" name="矩形 31">
            <a:extLst>
              <a:ext uri="{FF2B5EF4-FFF2-40B4-BE49-F238E27FC236}">
                <a16:creationId xmlns:a16="http://schemas.microsoft.com/office/drawing/2014/main" id="{59D97B4F-B0AF-484A-8E44-A88FB682DE48}"/>
              </a:ext>
            </a:extLst>
          </p:cNvPr>
          <p:cNvSpPr/>
          <p:nvPr/>
        </p:nvSpPr>
        <p:spPr>
          <a:xfrm>
            <a:off x="9751033" y="3330807"/>
            <a:ext cx="1433245" cy="6061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DROP</a:t>
            </a:r>
            <a:endParaRPr lang="zh-CN" altLang="en-US" sz="2000" b="1" dirty="0">
              <a:solidFill>
                <a:schemeClr val="tx1"/>
              </a:solidFill>
            </a:endParaRPr>
          </a:p>
        </p:txBody>
      </p:sp>
      <p:sp>
        <p:nvSpPr>
          <p:cNvPr id="64" name="矩形 63">
            <a:extLst>
              <a:ext uri="{FF2B5EF4-FFF2-40B4-BE49-F238E27FC236}">
                <a16:creationId xmlns:a16="http://schemas.microsoft.com/office/drawing/2014/main" id="{CB560C0B-6496-4B83-889F-A612C3C6CC3F}"/>
              </a:ext>
            </a:extLst>
          </p:cNvPr>
          <p:cNvSpPr/>
          <p:nvPr/>
        </p:nvSpPr>
        <p:spPr>
          <a:xfrm>
            <a:off x="9751034" y="2310444"/>
            <a:ext cx="1433245" cy="60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TS 1</a:t>
            </a:r>
          </a:p>
          <a:p>
            <a:pPr algn="ctr"/>
            <a:r>
              <a:rPr lang="en-US" altLang="zh-CN" dirty="0"/>
              <a:t>Checksum 1</a:t>
            </a:r>
          </a:p>
        </p:txBody>
      </p:sp>
      <p:sp>
        <p:nvSpPr>
          <p:cNvPr id="71" name="矩形 70">
            <a:extLst>
              <a:ext uri="{FF2B5EF4-FFF2-40B4-BE49-F238E27FC236}">
                <a16:creationId xmlns:a16="http://schemas.microsoft.com/office/drawing/2014/main" id="{CF7A4CC4-0AEC-4620-88DD-811F8CFA8DAC}"/>
              </a:ext>
            </a:extLst>
          </p:cNvPr>
          <p:cNvSpPr/>
          <p:nvPr/>
        </p:nvSpPr>
        <p:spPr>
          <a:xfrm>
            <a:off x="9751032" y="4363442"/>
            <a:ext cx="1433245" cy="60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TS 1</a:t>
            </a:r>
          </a:p>
          <a:p>
            <a:pPr algn="ctr"/>
            <a:r>
              <a:rPr lang="en-US" altLang="zh-CN" dirty="0"/>
              <a:t>Checksum 1</a:t>
            </a:r>
          </a:p>
        </p:txBody>
      </p:sp>
      <p:sp>
        <p:nvSpPr>
          <p:cNvPr id="78" name="矩形 77">
            <a:extLst>
              <a:ext uri="{FF2B5EF4-FFF2-40B4-BE49-F238E27FC236}">
                <a16:creationId xmlns:a16="http://schemas.microsoft.com/office/drawing/2014/main" id="{ACE086C2-F5C5-401F-921F-E0C57CD656CE}"/>
              </a:ext>
            </a:extLst>
          </p:cNvPr>
          <p:cNvSpPr/>
          <p:nvPr/>
        </p:nvSpPr>
        <p:spPr>
          <a:xfrm>
            <a:off x="8119366" y="3315515"/>
            <a:ext cx="1433245" cy="6061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TS 2</a:t>
            </a:r>
          </a:p>
          <a:p>
            <a:pPr algn="ctr"/>
            <a:r>
              <a:rPr lang="en-US" altLang="zh-CN" dirty="0"/>
              <a:t>Checksum 2</a:t>
            </a:r>
          </a:p>
        </p:txBody>
      </p:sp>
      <p:sp>
        <p:nvSpPr>
          <p:cNvPr id="79" name="矩形 78">
            <a:extLst>
              <a:ext uri="{FF2B5EF4-FFF2-40B4-BE49-F238E27FC236}">
                <a16:creationId xmlns:a16="http://schemas.microsoft.com/office/drawing/2014/main" id="{55CC9B8C-DEC9-4CCF-88B0-4BCC1DE6BB4D}"/>
              </a:ext>
            </a:extLst>
          </p:cNvPr>
          <p:cNvSpPr/>
          <p:nvPr/>
        </p:nvSpPr>
        <p:spPr>
          <a:xfrm>
            <a:off x="8119365" y="4356815"/>
            <a:ext cx="1433245" cy="6061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TS 2</a:t>
            </a:r>
          </a:p>
          <a:p>
            <a:pPr algn="ctr"/>
            <a:r>
              <a:rPr lang="en-US" altLang="zh-CN" dirty="0"/>
              <a:t>Checksum 3</a:t>
            </a:r>
          </a:p>
        </p:txBody>
      </p:sp>
      <p:sp>
        <p:nvSpPr>
          <p:cNvPr id="81" name="矩形 80">
            <a:extLst>
              <a:ext uri="{FF2B5EF4-FFF2-40B4-BE49-F238E27FC236}">
                <a16:creationId xmlns:a16="http://schemas.microsoft.com/office/drawing/2014/main" id="{891F4ED0-8D93-4BAE-BF8D-37AE74DCBAB9}"/>
              </a:ext>
            </a:extLst>
          </p:cNvPr>
          <p:cNvSpPr/>
          <p:nvPr/>
        </p:nvSpPr>
        <p:spPr>
          <a:xfrm>
            <a:off x="6487698" y="2310444"/>
            <a:ext cx="1433245" cy="60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TS 3</a:t>
            </a:r>
          </a:p>
          <a:p>
            <a:pPr algn="ctr"/>
            <a:r>
              <a:rPr lang="en-US" altLang="zh-CN" dirty="0"/>
              <a:t>Checksum 6</a:t>
            </a:r>
          </a:p>
        </p:txBody>
      </p:sp>
      <p:sp>
        <p:nvSpPr>
          <p:cNvPr id="82" name="矩形 81">
            <a:extLst>
              <a:ext uri="{FF2B5EF4-FFF2-40B4-BE49-F238E27FC236}">
                <a16:creationId xmlns:a16="http://schemas.microsoft.com/office/drawing/2014/main" id="{75C5C46E-C46F-4066-A7E2-E41B598172B0}"/>
              </a:ext>
            </a:extLst>
          </p:cNvPr>
          <p:cNvSpPr/>
          <p:nvPr/>
        </p:nvSpPr>
        <p:spPr>
          <a:xfrm>
            <a:off x="6487696" y="4363442"/>
            <a:ext cx="1433245" cy="60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TS 1</a:t>
            </a:r>
          </a:p>
          <a:p>
            <a:pPr algn="ctr"/>
            <a:r>
              <a:rPr lang="en-US" altLang="zh-CN" dirty="0"/>
              <a:t>Checksum 6</a:t>
            </a:r>
          </a:p>
        </p:txBody>
      </p:sp>
      <p:cxnSp>
        <p:nvCxnSpPr>
          <p:cNvPr id="84" name="直接箭头连接符 83">
            <a:extLst>
              <a:ext uri="{FF2B5EF4-FFF2-40B4-BE49-F238E27FC236}">
                <a16:creationId xmlns:a16="http://schemas.microsoft.com/office/drawing/2014/main" id="{844B3227-62AA-4732-82C0-9407A2E5E044}"/>
              </a:ext>
            </a:extLst>
          </p:cNvPr>
          <p:cNvCxnSpPr/>
          <p:nvPr/>
        </p:nvCxnSpPr>
        <p:spPr>
          <a:xfrm flipH="1">
            <a:off x="6565187" y="2003460"/>
            <a:ext cx="4428161"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5" name="文本框 84">
            <a:extLst>
              <a:ext uri="{FF2B5EF4-FFF2-40B4-BE49-F238E27FC236}">
                <a16:creationId xmlns:a16="http://schemas.microsoft.com/office/drawing/2014/main" id="{78DD885F-DD0E-40BE-A748-336337A574BD}"/>
              </a:ext>
            </a:extLst>
          </p:cNvPr>
          <p:cNvSpPr txBox="1"/>
          <p:nvPr/>
        </p:nvSpPr>
        <p:spPr>
          <a:xfrm>
            <a:off x="10546423" y="1630664"/>
            <a:ext cx="1433245" cy="369332"/>
          </a:xfrm>
          <a:prstGeom prst="rect">
            <a:avLst/>
          </a:prstGeom>
          <a:noFill/>
        </p:spPr>
        <p:txBody>
          <a:bodyPr wrap="square" rtlCol="0">
            <a:spAutoFit/>
          </a:bodyPr>
          <a:lstStyle/>
          <a:p>
            <a:r>
              <a:rPr lang="en-US" altLang="zh-CN" dirty="0"/>
              <a:t>Older</a:t>
            </a:r>
            <a:endParaRPr lang="zh-CN" altLang="en-US" dirty="0"/>
          </a:p>
        </p:txBody>
      </p:sp>
      <p:sp>
        <p:nvSpPr>
          <p:cNvPr id="86" name="文本框 85">
            <a:extLst>
              <a:ext uri="{FF2B5EF4-FFF2-40B4-BE49-F238E27FC236}">
                <a16:creationId xmlns:a16="http://schemas.microsoft.com/office/drawing/2014/main" id="{4B927903-8501-4FEF-B806-AE3CDBCE6197}"/>
              </a:ext>
            </a:extLst>
          </p:cNvPr>
          <p:cNvSpPr txBox="1"/>
          <p:nvPr/>
        </p:nvSpPr>
        <p:spPr>
          <a:xfrm>
            <a:off x="6405938" y="1630664"/>
            <a:ext cx="1433245" cy="369332"/>
          </a:xfrm>
          <a:prstGeom prst="rect">
            <a:avLst/>
          </a:prstGeom>
          <a:noFill/>
        </p:spPr>
        <p:txBody>
          <a:bodyPr wrap="square" rtlCol="0">
            <a:spAutoFit/>
          </a:bodyPr>
          <a:lstStyle/>
          <a:p>
            <a:r>
              <a:rPr lang="en-US" altLang="zh-CN" dirty="0"/>
              <a:t>Newer</a:t>
            </a:r>
            <a:endParaRPr lang="zh-CN" altLang="en-US" dirty="0"/>
          </a:p>
        </p:txBody>
      </p:sp>
      <p:sp>
        <p:nvSpPr>
          <p:cNvPr id="87" name="矩形 86">
            <a:extLst>
              <a:ext uri="{FF2B5EF4-FFF2-40B4-BE49-F238E27FC236}">
                <a16:creationId xmlns:a16="http://schemas.microsoft.com/office/drawing/2014/main" id="{E7B0697D-563B-4AC7-BE13-7DBB5FD3F6A4}"/>
              </a:ext>
            </a:extLst>
          </p:cNvPr>
          <p:cNvSpPr/>
          <p:nvPr/>
        </p:nvSpPr>
        <p:spPr>
          <a:xfrm>
            <a:off x="6487696" y="3330807"/>
            <a:ext cx="1433245" cy="606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TS 3</a:t>
            </a:r>
          </a:p>
          <a:p>
            <a:pPr algn="ctr"/>
            <a:r>
              <a:rPr lang="en-US" altLang="zh-CN" dirty="0"/>
              <a:t>Checksum 5</a:t>
            </a:r>
          </a:p>
        </p:txBody>
      </p:sp>
      <p:sp>
        <p:nvSpPr>
          <p:cNvPr id="95" name="文本框 94">
            <a:extLst>
              <a:ext uri="{FF2B5EF4-FFF2-40B4-BE49-F238E27FC236}">
                <a16:creationId xmlns:a16="http://schemas.microsoft.com/office/drawing/2014/main" id="{30DD1D3C-7700-4486-9443-AD50AE14EFD8}"/>
              </a:ext>
            </a:extLst>
          </p:cNvPr>
          <p:cNvSpPr txBox="1"/>
          <p:nvPr/>
        </p:nvSpPr>
        <p:spPr>
          <a:xfrm>
            <a:off x="838198" y="2940311"/>
            <a:ext cx="3163586" cy="707886"/>
          </a:xfrm>
          <a:prstGeom prst="rect">
            <a:avLst/>
          </a:prstGeom>
          <a:noFill/>
        </p:spPr>
        <p:txBody>
          <a:bodyPr wrap="square" rtlCol="0">
            <a:spAutoFit/>
          </a:bodyPr>
          <a:lstStyle/>
          <a:p>
            <a:r>
              <a:rPr lang="en-US" altLang="zh-CN" sz="2000" dirty="0"/>
              <a:t>TS 1 lost packet</a:t>
            </a:r>
          </a:p>
          <a:p>
            <a:r>
              <a:rPr lang="en-US" altLang="zh-CN" sz="2000" dirty="0"/>
              <a:t>TS 3 checksum mismatch</a:t>
            </a:r>
            <a:endParaRPr lang="zh-CN" altLang="en-US" sz="2000" dirty="0"/>
          </a:p>
        </p:txBody>
      </p:sp>
      <p:sp>
        <p:nvSpPr>
          <p:cNvPr id="96" name="文本框 95">
            <a:extLst>
              <a:ext uri="{FF2B5EF4-FFF2-40B4-BE49-F238E27FC236}">
                <a16:creationId xmlns:a16="http://schemas.microsoft.com/office/drawing/2014/main" id="{224190D4-919D-492C-BD59-6B9EB9719419}"/>
              </a:ext>
            </a:extLst>
          </p:cNvPr>
          <p:cNvSpPr txBox="1"/>
          <p:nvPr/>
        </p:nvSpPr>
        <p:spPr>
          <a:xfrm>
            <a:off x="838198" y="4686755"/>
            <a:ext cx="3245779" cy="400110"/>
          </a:xfrm>
          <a:prstGeom prst="rect">
            <a:avLst/>
          </a:prstGeom>
          <a:noFill/>
        </p:spPr>
        <p:txBody>
          <a:bodyPr wrap="square" rtlCol="0">
            <a:spAutoFit/>
          </a:bodyPr>
          <a:lstStyle/>
          <a:p>
            <a:r>
              <a:rPr lang="en-US" altLang="zh-CN" sz="2000" dirty="0"/>
              <a:t>TS 2 checksum mismatch</a:t>
            </a:r>
            <a:endParaRPr lang="zh-CN" altLang="en-US" sz="2000" dirty="0"/>
          </a:p>
        </p:txBody>
      </p:sp>
      <p:sp>
        <p:nvSpPr>
          <p:cNvPr id="102" name="矩形 101">
            <a:extLst>
              <a:ext uri="{FF2B5EF4-FFF2-40B4-BE49-F238E27FC236}">
                <a16:creationId xmlns:a16="http://schemas.microsoft.com/office/drawing/2014/main" id="{DB66ECD9-6C6E-46AD-8255-A959F7D2B5E0}"/>
              </a:ext>
            </a:extLst>
          </p:cNvPr>
          <p:cNvSpPr/>
          <p:nvPr/>
        </p:nvSpPr>
        <p:spPr>
          <a:xfrm>
            <a:off x="2461087" y="5536797"/>
            <a:ext cx="2681557" cy="6061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Recovery Controller</a:t>
            </a:r>
            <a:endParaRPr lang="zh-CN" altLang="en-US" dirty="0"/>
          </a:p>
        </p:txBody>
      </p:sp>
      <p:cxnSp>
        <p:nvCxnSpPr>
          <p:cNvPr id="104" name="直接箭头连接符 103">
            <a:extLst>
              <a:ext uri="{FF2B5EF4-FFF2-40B4-BE49-F238E27FC236}">
                <a16:creationId xmlns:a16="http://schemas.microsoft.com/office/drawing/2014/main" id="{DD7B4D9B-A64C-4FB6-89C5-C1F697CB02A2}"/>
              </a:ext>
            </a:extLst>
          </p:cNvPr>
          <p:cNvCxnSpPr>
            <a:stCxn id="5" idx="3"/>
            <a:endCxn id="102" idx="0"/>
          </p:cNvCxnSpPr>
          <p:nvPr/>
        </p:nvCxnSpPr>
        <p:spPr>
          <a:xfrm>
            <a:off x="2938407" y="4363442"/>
            <a:ext cx="863459" cy="11733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6" name="直接箭头连接符 105">
            <a:extLst>
              <a:ext uri="{FF2B5EF4-FFF2-40B4-BE49-F238E27FC236}">
                <a16:creationId xmlns:a16="http://schemas.microsoft.com/office/drawing/2014/main" id="{F1C8B4E4-A894-4472-8BBD-E137CF5AA960}"/>
              </a:ext>
            </a:extLst>
          </p:cNvPr>
          <p:cNvCxnSpPr>
            <a:cxnSpLocks/>
            <a:stCxn id="4" idx="3"/>
            <a:endCxn id="102" idx="0"/>
          </p:cNvCxnSpPr>
          <p:nvPr/>
        </p:nvCxnSpPr>
        <p:spPr>
          <a:xfrm>
            <a:off x="2938408" y="2616998"/>
            <a:ext cx="863458" cy="291979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8" name="直接箭头连接符 107">
            <a:extLst>
              <a:ext uri="{FF2B5EF4-FFF2-40B4-BE49-F238E27FC236}">
                <a16:creationId xmlns:a16="http://schemas.microsoft.com/office/drawing/2014/main" id="{CC6D92EC-02DD-466A-865A-DB5A8A49D143}"/>
              </a:ext>
            </a:extLst>
          </p:cNvPr>
          <p:cNvCxnSpPr>
            <a:cxnSpLocks/>
            <a:stCxn id="6" idx="1"/>
            <a:endCxn id="102" idx="0"/>
          </p:cNvCxnSpPr>
          <p:nvPr/>
        </p:nvCxnSpPr>
        <p:spPr>
          <a:xfrm flipH="1">
            <a:off x="3801866" y="2609634"/>
            <a:ext cx="1032125" cy="29271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5" name="直接箭头连接符 114">
            <a:extLst>
              <a:ext uri="{FF2B5EF4-FFF2-40B4-BE49-F238E27FC236}">
                <a16:creationId xmlns:a16="http://schemas.microsoft.com/office/drawing/2014/main" id="{3102881E-0DC6-467E-90E4-95AC8CC76148}"/>
              </a:ext>
            </a:extLst>
          </p:cNvPr>
          <p:cNvCxnSpPr>
            <a:cxnSpLocks/>
            <a:stCxn id="7" idx="1"/>
            <a:endCxn id="102" idx="0"/>
          </p:cNvCxnSpPr>
          <p:nvPr/>
        </p:nvCxnSpPr>
        <p:spPr>
          <a:xfrm flipH="1">
            <a:off x="3801866" y="3633892"/>
            <a:ext cx="1032122" cy="19029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8" name="直接箭头连接符 117">
            <a:extLst>
              <a:ext uri="{FF2B5EF4-FFF2-40B4-BE49-F238E27FC236}">
                <a16:creationId xmlns:a16="http://schemas.microsoft.com/office/drawing/2014/main" id="{AF25CEF7-6784-44E0-8A89-36BD8D6655CB}"/>
              </a:ext>
            </a:extLst>
          </p:cNvPr>
          <p:cNvCxnSpPr>
            <a:cxnSpLocks/>
            <a:stCxn id="8" idx="1"/>
            <a:endCxn id="102" idx="0"/>
          </p:cNvCxnSpPr>
          <p:nvPr/>
        </p:nvCxnSpPr>
        <p:spPr>
          <a:xfrm flipH="1">
            <a:off x="3801866" y="4666529"/>
            <a:ext cx="1032121" cy="8702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1" name="直接箭头连接符 120">
            <a:extLst>
              <a:ext uri="{FF2B5EF4-FFF2-40B4-BE49-F238E27FC236}">
                <a16:creationId xmlns:a16="http://schemas.microsoft.com/office/drawing/2014/main" id="{5FA9BCAF-86D4-4738-8B43-00712074CD6D}"/>
              </a:ext>
            </a:extLst>
          </p:cNvPr>
          <p:cNvCxnSpPr>
            <a:cxnSpLocks/>
          </p:cNvCxnSpPr>
          <p:nvPr/>
        </p:nvCxnSpPr>
        <p:spPr>
          <a:xfrm flipV="1">
            <a:off x="2938405" y="2609633"/>
            <a:ext cx="1895584" cy="17538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22" name="文本框 121">
            <a:extLst>
              <a:ext uri="{FF2B5EF4-FFF2-40B4-BE49-F238E27FC236}">
                <a16:creationId xmlns:a16="http://schemas.microsoft.com/office/drawing/2014/main" id="{044F3165-FF65-414E-9801-5B57D96063E1}"/>
              </a:ext>
            </a:extLst>
          </p:cNvPr>
          <p:cNvSpPr txBox="1"/>
          <p:nvPr/>
        </p:nvSpPr>
        <p:spPr>
          <a:xfrm>
            <a:off x="2784296" y="1810767"/>
            <a:ext cx="2635322" cy="400110"/>
          </a:xfrm>
          <a:prstGeom prst="rect">
            <a:avLst/>
          </a:prstGeom>
          <a:noFill/>
        </p:spPr>
        <p:txBody>
          <a:bodyPr wrap="square" rtlCol="0">
            <a:spAutoFit/>
          </a:bodyPr>
          <a:lstStyle/>
          <a:p>
            <a:r>
              <a:rPr lang="en-US" altLang="zh-CN" sz="2000" b="1" dirty="0"/>
              <a:t>Best-effort 1Pipe</a:t>
            </a:r>
            <a:endParaRPr lang="zh-CN" altLang="en-US" sz="2000" b="1" dirty="0"/>
          </a:p>
        </p:txBody>
      </p:sp>
      <p:pic>
        <p:nvPicPr>
          <p:cNvPr id="12" name="tmpF9A1">
            <a:hlinkClick r:id="" action="ppaction://media"/>
            <a:extLst>
              <a:ext uri="{FF2B5EF4-FFF2-40B4-BE49-F238E27FC236}">
                <a16:creationId xmlns:a16="http://schemas.microsoft.com/office/drawing/2014/main" id="{DEA73CB0-72B2-4635-B9C2-E502E87A1721}"/>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2.3174"/>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914159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0DF50A-70D4-4550-9520-8F3DD07A3865}"/>
              </a:ext>
            </a:extLst>
          </p:cNvPr>
          <p:cNvSpPr>
            <a:spLocks noGrp="1"/>
          </p:cNvSpPr>
          <p:nvPr>
            <p:ph type="title"/>
          </p:nvPr>
        </p:nvSpPr>
        <p:spPr/>
        <p:txBody>
          <a:bodyPr/>
          <a:lstStyle/>
          <a:p>
            <a:r>
              <a:rPr lang="en-US" altLang="zh-CN" dirty="0"/>
              <a:t>Case Study: Independent Transactions</a:t>
            </a:r>
            <a:endParaRPr lang="zh-CN" altLang="en-US" dirty="0"/>
          </a:p>
        </p:txBody>
      </p:sp>
      <p:sp>
        <p:nvSpPr>
          <p:cNvPr id="3" name="内容占位符 2">
            <a:extLst>
              <a:ext uri="{FF2B5EF4-FFF2-40B4-BE49-F238E27FC236}">
                <a16:creationId xmlns:a16="http://schemas.microsoft.com/office/drawing/2014/main" id="{EBFACF3D-AF0A-4434-BCB3-7DC784933479}"/>
              </a:ext>
            </a:extLst>
          </p:cNvPr>
          <p:cNvSpPr>
            <a:spLocks noGrp="1"/>
          </p:cNvSpPr>
          <p:nvPr>
            <p:ph idx="1"/>
          </p:nvPr>
        </p:nvSpPr>
        <p:spPr/>
        <p:txBody>
          <a:bodyPr/>
          <a:lstStyle/>
          <a:p>
            <a:pPr marL="0" indent="0">
              <a:buNone/>
            </a:pPr>
            <a:r>
              <a:rPr lang="en-US" altLang="zh-CN" dirty="0"/>
              <a:t>Eris [SOSP’17]</a:t>
            </a:r>
            <a:endParaRPr lang="zh-CN" altLang="en-US" dirty="0"/>
          </a:p>
        </p:txBody>
      </p:sp>
      <p:pic>
        <p:nvPicPr>
          <p:cNvPr id="4" name="图片 3">
            <a:extLst>
              <a:ext uri="{FF2B5EF4-FFF2-40B4-BE49-F238E27FC236}">
                <a16:creationId xmlns:a16="http://schemas.microsoft.com/office/drawing/2014/main" id="{1AA0C8ED-1144-4815-837E-B14F5C74E068}"/>
              </a:ext>
            </a:extLst>
          </p:cNvPr>
          <p:cNvPicPr>
            <a:picLocks noChangeAspect="1"/>
          </p:cNvPicPr>
          <p:nvPr/>
        </p:nvPicPr>
        <p:blipFill>
          <a:blip r:embed="rId9"/>
          <a:stretch>
            <a:fillRect/>
          </a:stretch>
        </p:blipFill>
        <p:spPr>
          <a:xfrm>
            <a:off x="7657746" y="1825625"/>
            <a:ext cx="4264922" cy="3210903"/>
          </a:xfrm>
          <a:prstGeom prst="rect">
            <a:avLst/>
          </a:prstGeom>
        </p:spPr>
      </p:pic>
      <p:pic>
        <p:nvPicPr>
          <p:cNvPr id="5" name="图片 4">
            <a:extLst>
              <a:ext uri="{FF2B5EF4-FFF2-40B4-BE49-F238E27FC236}">
                <a16:creationId xmlns:a16="http://schemas.microsoft.com/office/drawing/2014/main" id="{7FF1022D-984E-47A4-86ED-25FAF75AF5B6}"/>
              </a:ext>
            </a:extLst>
          </p:cNvPr>
          <p:cNvPicPr>
            <a:picLocks noChangeAspect="1"/>
          </p:cNvPicPr>
          <p:nvPr/>
        </p:nvPicPr>
        <p:blipFill>
          <a:blip r:embed="rId10"/>
          <a:stretch>
            <a:fillRect/>
          </a:stretch>
        </p:blipFill>
        <p:spPr>
          <a:xfrm>
            <a:off x="2715419" y="2416526"/>
            <a:ext cx="2701087" cy="1217778"/>
          </a:xfrm>
          <a:prstGeom prst="rect">
            <a:avLst/>
          </a:prstGeom>
        </p:spPr>
      </p:pic>
      <p:pic>
        <p:nvPicPr>
          <p:cNvPr id="6" name="图片 5">
            <a:extLst>
              <a:ext uri="{FF2B5EF4-FFF2-40B4-BE49-F238E27FC236}">
                <a16:creationId xmlns:a16="http://schemas.microsoft.com/office/drawing/2014/main" id="{BFC95D66-6B04-4750-A481-E68C0D54B814}"/>
              </a:ext>
            </a:extLst>
          </p:cNvPr>
          <p:cNvPicPr>
            <a:picLocks noChangeAspect="1"/>
          </p:cNvPicPr>
          <p:nvPr/>
        </p:nvPicPr>
        <p:blipFill>
          <a:blip r:embed="rId11"/>
          <a:stretch>
            <a:fillRect/>
          </a:stretch>
        </p:blipFill>
        <p:spPr>
          <a:xfrm>
            <a:off x="688334" y="3853190"/>
            <a:ext cx="6755259" cy="1186086"/>
          </a:xfrm>
          <a:prstGeom prst="rect">
            <a:avLst/>
          </a:prstGeom>
        </p:spPr>
      </p:pic>
      <p:cxnSp>
        <p:nvCxnSpPr>
          <p:cNvPr id="7" name="直接箭头连接符 6">
            <a:extLst>
              <a:ext uri="{FF2B5EF4-FFF2-40B4-BE49-F238E27FC236}">
                <a16:creationId xmlns:a16="http://schemas.microsoft.com/office/drawing/2014/main" id="{9CEC60F8-1A77-48CA-9255-5FEC76659CE1}"/>
              </a:ext>
            </a:extLst>
          </p:cNvPr>
          <p:cNvCxnSpPr>
            <a:stCxn id="5" idx="1"/>
          </p:cNvCxnSpPr>
          <p:nvPr/>
        </p:nvCxnSpPr>
        <p:spPr>
          <a:xfrm flipH="1">
            <a:off x="1543149" y="3025415"/>
            <a:ext cx="1172270" cy="7002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直接箭头连接符 7">
            <a:extLst>
              <a:ext uri="{FF2B5EF4-FFF2-40B4-BE49-F238E27FC236}">
                <a16:creationId xmlns:a16="http://schemas.microsoft.com/office/drawing/2014/main" id="{C8A55949-7C1D-441D-90F4-F8886AC3BF42}"/>
              </a:ext>
            </a:extLst>
          </p:cNvPr>
          <p:cNvCxnSpPr>
            <a:cxnSpLocks/>
            <a:stCxn id="5" idx="2"/>
            <a:endCxn id="6" idx="0"/>
          </p:cNvCxnSpPr>
          <p:nvPr/>
        </p:nvCxnSpPr>
        <p:spPr>
          <a:xfrm>
            <a:off x="4065963" y="3634304"/>
            <a:ext cx="1" cy="2188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直接箭头连接符 8">
            <a:extLst>
              <a:ext uri="{FF2B5EF4-FFF2-40B4-BE49-F238E27FC236}">
                <a16:creationId xmlns:a16="http://schemas.microsoft.com/office/drawing/2014/main" id="{59648EF2-79DC-4FE8-83E9-DE9FE7CC2464}"/>
              </a:ext>
            </a:extLst>
          </p:cNvPr>
          <p:cNvCxnSpPr>
            <a:cxnSpLocks/>
            <a:stCxn id="5" idx="3"/>
          </p:cNvCxnSpPr>
          <p:nvPr/>
        </p:nvCxnSpPr>
        <p:spPr>
          <a:xfrm>
            <a:off x="5416506" y="3025415"/>
            <a:ext cx="1036326" cy="60888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10" name="tmpE421">
            <a:hlinkClick r:id="" action="ppaction://media"/>
            <a:extLst>
              <a:ext uri="{FF2B5EF4-FFF2-40B4-BE49-F238E27FC236}">
                <a16:creationId xmlns:a16="http://schemas.microsoft.com/office/drawing/2014/main" id="{5960CA76-FF0D-4040-B41C-49CA15A00D2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3.8934"/>
                </p14:media>
              </p:ext>
            </p:extLst>
          </p:nvPr>
        </p:nvPicPr>
        <p:blipFill>
          <a:blip r:embed="rId12"/>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7373128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45CA8-4688-4726-9582-91C577F9C809}"/>
              </a:ext>
            </a:extLst>
          </p:cNvPr>
          <p:cNvSpPr>
            <a:spLocks noGrp="1"/>
          </p:cNvSpPr>
          <p:nvPr>
            <p:ph type="title"/>
          </p:nvPr>
        </p:nvSpPr>
        <p:spPr/>
        <p:txBody>
          <a:bodyPr/>
          <a:lstStyle/>
          <a:p>
            <a:r>
              <a:rPr lang="en-US" altLang="zh-CN" dirty="0"/>
              <a:t>Case Study: Independent Transactions</a:t>
            </a:r>
            <a:endParaRPr lang="zh-CN" altLang="en-US" dirty="0"/>
          </a:p>
        </p:txBody>
      </p:sp>
      <p:pic>
        <p:nvPicPr>
          <p:cNvPr id="5" name="图片 4">
            <a:extLst>
              <a:ext uri="{FF2B5EF4-FFF2-40B4-BE49-F238E27FC236}">
                <a16:creationId xmlns:a16="http://schemas.microsoft.com/office/drawing/2014/main" id="{E93CEB6B-1204-4A82-8625-7C0AA02E8227}"/>
              </a:ext>
            </a:extLst>
          </p:cNvPr>
          <p:cNvPicPr>
            <a:picLocks noChangeAspect="1"/>
          </p:cNvPicPr>
          <p:nvPr/>
        </p:nvPicPr>
        <p:blipFill>
          <a:blip r:embed="rId9"/>
          <a:stretch>
            <a:fillRect/>
          </a:stretch>
        </p:blipFill>
        <p:spPr>
          <a:xfrm>
            <a:off x="838200" y="2508855"/>
            <a:ext cx="4935876" cy="3518974"/>
          </a:xfrm>
          <a:prstGeom prst="rect">
            <a:avLst/>
          </a:prstGeom>
        </p:spPr>
      </p:pic>
      <p:pic>
        <p:nvPicPr>
          <p:cNvPr id="7" name="图片 6">
            <a:extLst>
              <a:ext uri="{FF2B5EF4-FFF2-40B4-BE49-F238E27FC236}">
                <a16:creationId xmlns:a16="http://schemas.microsoft.com/office/drawing/2014/main" id="{B0BE245A-2BC9-4C29-AD60-8658B528A9C8}"/>
              </a:ext>
            </a:extLst>
          </p:cNvPr>
          <p:cNvPicPr>
            <a:picLocks noChangeAspect="1"/>
          </p:cNvPicPr>
          <p:nvPr/>
        </p:nvPicPr>
        <p:blipFill>
          <a:blip r:embed="rId10"/>
          <a:stretch>
            <a:fillRect/>
          </a:stretch>
        </p:blipFill>
        <p:spPr>
          <a:xfrm>
            <a:off x="6454049" y="2508853"/>
            <a:ext cx="4899752" cy="3518974"/>
          </a:xfrm>
          <a:prstGeom prst="rect">
            <a:avLst/>
          </a:prstGeom>
        </p:spPr>
      </p:pic>
      <p:sp>
        <p:nvSpPr>
          <p:cNvPr id="8" name="矩形 7">
            <a:extLst>
              <a:ext uri="{FF2B5EF4-FFF2-40B4-BE49-F238E27FC236}">
                <a16:creationId xmlns:a16="http://schemas.microsoft.com/office/drawing/2014/main" id="{D226C173-BD00-4847-B111-CE79BB1A71FD}"/>
              </a:ext>
            </a:extLst>
          </p:cNvPr>
          <p:cNvSpPr/>
          <p:nvPr/>
        </p:nvSpPr>
        <p:spPr>
          <a:xfrm>
            <a:off x="838200" y="1603695"/>
            <a:ext cx="4980643"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Scalability</a:t>
            </a:r>
            <a:endParaRPr lang="zh-CN" altLang="en-US" sz="2400" dirty="0"/>
          </a:p>
        </p:txBody>
      </p:sp>
      <p:sp>
        <p:nvSpPr>
          <p:cNvPr id="9" name="矩形 8">
            <a:extLst>
              <a:ext uri="{FF2B5EF4-FFF2-40B4-BE49-F238E27FC236}">
                <a16:creationId xmlns:a16="http://schemas.microsoft.com/office/drawing/2014/main" id="{F7466E58-9015-4BB0-B7A5-DAA4E2379918}"/>
              </a:ext>
            </a:extLst>
          </p:cNvPr>
          <p:cNvSpPr/>
          <p:nvPr/>
        </p:nvSpPr>
        <p:spPr>
          <a:xfrm>
            <a:off x="6447035" y="1603695"/>
            <a:ext cx="4906766" cy="553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Resilience of Packet Loss</a:t>
            </a:r>
            <a:endParaRPr lang="zh-CN" altLang="en-US" sz="2400" dirty="0"/>
          </a:p>
        </p:txBody>
      </p:sp>
      <p:pic>
        <p:nvPicPr>
          <p:cNvPr id="4" name="tmpCA6">
            <a:hlinkClick r:id="" action="ppaction://media"/>
            <a:extLst>
              <a:ext uri="{FF2B5EF4-FFF2-40B4-BE49-F238E27FC236}">
                <a16:creationId xmlns:a16="http://schemas.microsoft.com/office/drawing/2014/main" id="{3EAB805F-9061-445E-B8A1-7FD11B1B8EA7}"/>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1.3424"/>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769239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7AB41-32E5-4DFF-B568-BBF59C113CBA}"/>
              </a:ext>
            </a:extLst>
          </p:cNvPr>
          <p:cNvSpPr>
            <a:spLocks noGrp="1"/>
          </p:cNvSpPr>
          <p:nvPr>
            <p:ph type="title"/>
          </p:nvPr>
        </p:nvSpPr>
        <p:spPr/>
        <p:txBody>
          <a:bodyPr/>
          <a:lstStyle/>
          <a:p>
            <a:r>
              <a:rPr lang="en-US" altLang="zh-CN" dirty="0"/>
              <a:t>Limitations of 1Pipe</a:t>
            </a:r>
            <a:endParaRPr lang="zh-CN" altLang="en-US" dirty="0"/>
          </a:p>
        </p:txBody>
      </p:sp>
      <p:sp>
        <p:nvSpPr>
          <p:cNvPr id="3" name="内容占位符 2">
            <a:extLst>
              <a:ext uri="{FF2B5EF4-FFF2-40B4-BE49-F238E27FC236}">
                <a16:creationId xmlns:a16="http://schemas.microsoft.com/office/drawing/2014/main" id="{1FF4AE3B-ACA4-4275-A3AA-132FBB0F4E6B}"/>
              </a:ext>
            </a:extLst>
          </p:cNvPr>
          <p:cNvSpPr>
            <a:spLocks noGrp="1"/>
          </p:cNvSpPr>
          <p:nvPr>
            <p:ph idx="1"/>
          </p:nvPr>
        </p:nvSpPr>
        <p:spPr>
          <a:xfrm>
            <a:off x="838200" y="1825625"/>
            <a:ext cx="10735638" cy="4351338"/>
          </a:xfrm>
        </p:spPr>
        <p:txBody>
          <a:bodyPr>
            <a:normAutofit/>
          </a:bodyPr>
          <a:lstStyle/>
          <a:p>
            <a:r>
              <a:rPr lang="en-US" altLang="zh-CN" dirty="0"/>
              <a:t>Cannot achieve </a:t>
            </a:r>
            <a:r>
              <a:rPr lang="en-US" altLang="zh-CN" b="1" dirty="0"/>
              <a:t>atomicity</a:t>
            </a:r>
            <a:r>
              <a:rPr lang="en-US" altLang="zh-CN" dirty="0"/>
              <a:t> of scattering under </a:t>
            </a:r>
            <a:r>
              <a:rPr lang="en-US" altLang="zh-CN" b="1" dirty="0"/>
              <a:t>permanent failures</a:t>
            </a:r>
            <a:r>
              <a:rPr lang="en-US" altLang="zh-CN" dirty="0"/>
              <a:t>.</a:t>
            </a:r>
          </a:p>
          <a:p>
            <a:pPr lvl="1"/>
            <a:r>
              <a:rPr lang="en-US" altLang="zh-CN" dirty="0"/>
              <a:t>System </a:t>
            </a:r>
            <a:r>
              <a:rPr lang="en-US" altLang="zh-CN" b="1" dirty="0"/>
              <a:t>stalls on failures</a:t>
            </a:r>
            <a:r>
              <a:rPr lang="en-US" altLang="zh-CN" dirty="0"/>
              <a:t>, and invokes the application to recover failures.</a:t>
            </a:r>
          </a:p>
          <a:p>
            <a:pPr lvl="1"/>
            <a:r>
              <a:rPr lang="en-US" altLang="zh-CN" dirty="0"/>
              <a:t>1Pipe handles normal cases, and application handles corner cases.</a:t>
            </a:r>
          </a:p>
          <a:p>
            <a:r>
              <a:rPr lang="en-US" altLang="zh-CN" dirty="0"/>
              <a:t>Require hosts to </a:t>
            </a:r>
            <a:r>
              <a:rPr lang="en-US" altLang="zh-CN" b="1" dirty="0"/>
              <a:t>synchronize clocks </a:t>
            </a:r>
            <a:r>
              <a:rPr lang="en-US" altLang="zh-CN" dirty="0"/>
              <a:t>at microsecond accuracy.</a:t>
            </a:r>
          </a:p>
          <a:p>
            <a:pPr lvl="1"/>
            <a:r>
              <a:rPr lang="en-US" altLang="zh-CN" dirty="0"/>
              <a:t>Bad clocks will impact delivery latency but </a:t>
            </a:r>
            <a:r>
              <a:rPr lang="en-US" altLang="zh-CN" b="1" dirty="0"/>
              <a:t>not violate correctness</a:t>
            </a:r>
            <a:r>
              <a:rPr lang="en-US" altLang="zh-CN" dirty="0"/>
              <a:t>.</a:t>
            </a:r>
          </a:p>
          <a:p>
            <a:pPr lvl="1"/>
            <a:r>
              <a:rPr lang="en-US" altLang="zh-CN" dirty="0"/>
              <a:t>During the research, we explored other ways to synchronize logical timestamps, but did not find enough advantage over physical time.</a:t>
            </a:r>
          </a:p>
          <a:p>
            <a:r>
              <a:rPr lang="en-US" altLang="zh-CN" dirty="0"/>
              <a:t>A </a:t>
            </a:r>
            <a:r>
              <a:rPr lang="en-US" altLang="zh-CN" b="1" dirty="0"/>
              <a:t>straggler</a:t>
            </a:r>
            <a:r>
              <a:rPr lang="en-US" altLang="zh-CN" dirty="0"/>
              <a:t> host or network link will slow down the entire network.</a:t>
            </a:r>
          </a:p>
          <a:p>
            <a:pPr lvl="1"/>
            <a:r>
              <a:rPr lang="en-US" altLang="zh-CN" dirty="0"/>
              <a:t>A possible approach: partition the network into multiple instances.</a:t>
            </a:r>
          </a:p>
          <a:p>
            <a:r>
              <a:rPr lang="en-US" altLang="zh-CN" dirty="0"/>
              <a:t>The protocol is not resistant to </a:t>
            </a:r>
            <a:r>
              <a:rPr lang="en-US" altLang="zh-CN" b="1" dirty="0"/>
              <a:t>adversarial</a:t>
            </a:r>
            <a:r>
              <a:rPr lang="en-US" altLang="zh-CN" dirty="0"/>
              <a:t> nodes.</a:t>
            </a:r>
          </a:p>
        </p:txBody>
      </p:sp>
      <p:pic>
        <p:nvPicPr>
          <p:cNvPr id="8" name="tmpAED8">
            <a:hlinkClick r:id="" action="ppaction://media"/>
            <a:extLst>
              <a:ext uri="{FF2B5EF4-FFF2-40B4-BE49-F238E27FC236}">
                <a16:creationId xmlns:a16="http://schemas.microsoft.com/office/drawing/2014/main" id="{512A9A76-6490-4571-84D0-314053068BE0}"/>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1.687"/>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85634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F8E5B-898B-4AB9-883F-07F5D9A03A24}"/>
              </a:ext>
            </a:extLst>
          </p:cNvPr>
          <p:cNvSpPr>
            <a:spLocks noGrp="1"/>
          </p:cNvSpPr>
          <p:nvPr>
            <p:ph type="title"/>
          </p:nvPr>
        </p:nvSpPr>
        <p:spPr/>
        <p:txBody>
          <a:bodyPr/>
          <a:lstStyle/>
          <a:p>
            <a:r>
              <a:rPr lang="en-US" altLang="zh-CN" dirty="0"/>
              <a:t>Conclusion</a:t>
            </a:r>
            <a:endParaRPr lang="zh-CN" altLang="en-US" dirty="0"/>
          </a:p>
        </p:txBody>
      </p:sp>
      <p:sp>
        <p:nvSpPr>
          <p:cNvPr id="3" name="内容占位符 2">
            <a:extLst>
              <a:ext uri="{FF2B5EF4-FFF2-40B4-BE49-F238E27FC236}">
                <a16:creationId xmlns:a16="http://schemas.microsoft.com/office/drawing/2014/main" id="{93A82869-AE55-4F16-9B87-9D2EC686F63F}"/>
              </a:ext>
            </a:extLst>
          </p:cNvPr>
          <p:cNvSpPr>
            <a:spLocks noGrp="1"/>
          </p:cNvSpPr>
          <p:nvPr>
            <p:ph idx="1"/>
          </p:nvPr>
        </p:nvSpPr>
        <p:spPr/>
        <p:txBody>
          <a:bodyPr>
            <a:normAutofit fontScale="92500" lnSpcReduction="10000"/>
          </a:bodyPr>
          <a:lstStyle/>
          <a:p>
            <a:r>
              <a:rPr lang="en-US" altLang="zh-CN" dirty="0"/>
              <a:t>1Pipe proposes a </a:t>
            </a:r>
            <a:r>
              <a:rPr lang="en-US" altLang="zh-CN" b="1" dirty="0"/>
              <a:t>causal and total order </a:t>
            </a:r>
            <a:r>
              <a:rPr lang="en-US" altLang="zh-CN" dirty="0"/>
              <a:t>communication abstraction that delivers </a:t>
            </a:r>
            <a:r>
              <a:rPr lang="en-US" altLang="zh-CN" b="1" dirty="0"/>
              <a:t>groups of messages </a:t>
            </a:r>
            <a:r>
              <a:rPr lang="en-US" altLang="zh-CN" dirty="0"/>
              <a:t>in </a:t>
            </a:r>
            <a:r>
              <a:rPr lang="en-US" altLang="zh-CN" b="1" dirty="0"/>
              <a:t>sender’s clock time order </a:t>
            </a:r>
            <a:r>
              <a:rPr lang="en-US" altLang="zh-CN" dirty="0"/>
              <a:t>with restricted failure atomicity.</a:t>
            </a:r>
          </a:p>
          <a:p>
            <a:r>
              <a:rPr lang="en-US" altLang="zh-CN" dirty="0"/>
              <a:t>1Pipe achieves </a:t>
            </a:r>
            <a:r>
              <a:rPr lang="en-US" altLang="zh-CN" b="1" dirty="0"/>
              <a:t>scalability</a:t>
            </a:r>
            <a:r>
              <a:rPr lang="en-US" altLang="zh-CN" dirty="0"/>
              <a:t> and efficiency by utilizing </a:t>
            </a:r>
            <a:r>
              <a:rPr lang="en-US" altLang="zh-CN" b="1" dirty="0"/>
              <a:t>programmable switches </a:t>
            </a:r>
            <a:r>
              <a:rPr lang="en-US" altLang="zh-CN" dirty="0"/>
              <a:t>to </a:t>
            </a:r>
            <a:r>
              <a:rPr lang="en-US" altLang="zh-CN" b="1" dirty="0"/>
              <a:t>aggregate ordering </a:t>
            </a:r>
            <a:r>
              <a:rPr lang="en-US" altLang="zh-CN" dirty="0"/>
              <a:t>information while forwarding data packets as usual.</a:t>
            </a:r>
          </a:p>
          <a:p>
            <a:r>
              <a:rPr lang="en-US" altLang="zh-CN" dirty="0"/>
              <a:t>1Pipe can simplify and accelerate many applications including transactional key-value store, replication, independent transactions, and distributed data structures.</a:t>
            </a:r>
          </a:p>
          <a:p>
            <a:r>
              <a:rPr lang="en-US" altLang="zh-CN" b="1" dirty="0"/>
              <a:t>CATOCS</a:t>
            </a:r>
            <a:r>
              <a:rPr lang="en-US" altLang="zh-CN" dirty="0"/>
              <a:t> is a controversial topic since 1980s. 1Pipe puts new insight into it in the context of data center networks. We expect future work to explore the boundary between network transport and applications.</a:t>
            </a:r>
            <a:endParaRPr lang="zh-CN" altLang="en-US" dirty="0"/>
          </a:p>
        </p:txBody>
      </p:sp>
      <p:pic>
        <p:nvPicPr>
          <p:cNvPr id="5" name="tmp83BD">
            <a:hlinkClick r:id="" action="ppaction://media"/>
            <a:extLst>
              <a:ext uri="{FF2B5EF4-FFF2-40B4-BE49-F238E27FC236}">
                <a16:creationId xmlns:a16="http://schemas.microsoft.com/office/drawing/2014/main" id="{43D5BCCF-B7DF-4F6F-925B-681777C7D408}"/>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0.2666"/>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23137240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0A0C0F2-9CCC-47AD-9B76-045CF3972FAD}"/>
              </a:ext>
            </a:extLst>
          </p:cNvPr>
          <p:cNvSpPr txBox="1"/>
          <p:nvPr/>
        </p:nvSpPr>
        <p:spPr>
          <a:xfrm>
            <a:off x="4570069" y="2505670"/>
            <a:ext cx="5609690" cy="923330"/>
          </a:xfrm>
          <a:prstGeom prst="rect">
            <a:avLst/>
          </a:prstGeom>
          <a:noFill/>
        </p:spPr>
        <p:txBody>
          <a:bodyPr wrap="square" rtlCol="0">
            <a:spAutoFit/>
          </a:bodyPr>
          <a:lstStyle/>
          <a:p>
            <a:r>
              <a:rPr lang="en-US" altLang="zh-CN" sz="5400" dirty="0"/>
              <a:t>Thanks</a:t>
            </a:r>
            <a:endParaRPr lang="zh-CN" altLang="en-US" sz="5400" dirty="0"/>
          </a:p>
        </p:txBody>
      </p:sp>
      <p:pic>
        <p:nvPicPr>
          <p:cNvPr id="4" name="tmp8ACF">
            <a:hlinkClick r:id="" action="ppaction://media"/>
            <a:extLst>
              <a:ext uri="{FF2B5EF4-FFF2-40B4-BE49-F238E27FC236}">
                <a16:creationId xmlns:a16="http://schemas.microsoft.com/office/drawing/2014/main" id="{C5B11D71-7A9F-4739-85D9-64DB9737EB35}"/>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58.5986"/>
                </p14:media>
              </p:ext>
            </p:extLst>
          </p:nvPr>
        </p:nvPicPr>
        <p:blipFill>
          <a:blip r:embed="rId8"/>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453391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B04103-1DE3-40EA-B2F2-398EC4C187BB}"/>
              </a:ext>
            </a:extLst>
          </p:cNvPr>
          <p:cNvSpPr>
            <a:spLocks noGrp="1"/>
          </p:cNvSpPr>
          <p:nvPr>
            <p:ph type="title"/>
          </p:nvPr>
        </p:nvSpPr>
        <p:spPr/>
        <p:txBody>
          <a:bodyPr/>
          <a:lstStyle/>
          <a:p>
            <a:r>
              <a:rPr lang="en-US" altLang="zh-CN" dirty="0"/>
              <a:t>1Pipe Abstraction</a:t>
            </a:r>
            <a:endParaRPr lang="zh-CN" altLang="en-US" dirty="0"/>
          </a:p>
        </p:txBody>
      </p:sp>
      <p:sp>
        <p:nvSpPr>
          <p:cNvPr id="3" name="内容占位符 2">
            <a:extLst>
              <a:ext uri="{FF2B5EF4-FFF2-40B4-BE49-F238E27FC236}">
                <a16:creationId xmlns:a16="http://schemas.microsoft.com/office/drawing/2014/main" id="{C0C68215-54DF-45E4-98CB-0D5931E6E554}"/>
              </a:ext>
            </a:extLst>
          </p:cNvPr>
          <p:cNvSpPr>
            <a:spLocks noGrp="1"/>
          </p:cNvSpPr>
          <p:nvPr>
            <p:ph idx="1"/>
          </p:nvPr>
        </p:nvSpPr>
        <p:spPr/>
        <p:txBody>
          <a:bodyPr>
            <a:normAutofit/>
          </a:bodyPr>
          <a:lstStyle/>
          <a:p>
            <a:pPr marL="0" indent="0">
              <a:buNone/>
            </a:pPr>
            <a:r>
              <a:rPr lang="en-US" altLang="zh-CN" sz="2400" dirty="0"/>
              <a:t>Formally: Causally and Totally Ordered Communication Support (</a:t>
            </a:r>
            <a:r>
              <a:rPr lang="en-US" altLang="zh-CN" sz="2400" b="1" dirty="0"/>
              <a:t>CATOCS</a:t>
            </a:r>
            <a:r>
              <a:rPr lang="en-US" altLang="zh-CN" sz="2400" dirty="0"/>
              <a:t>)</a:t>
            </a:r>
          </a:p>
          <a:p>
            <a:pPr marL="342900" indent="-342900">
              <a:buFont typeface="Arial" panose="020B0604020202020204" pitchFamily="34" charset="0"/>
              <a:buChar char="•"/>
            </a:pPr>
            <a:r>
              <a:rPr lang="en-US" altLang="zh-CN" sz="2400" b="1" dirty="0"/>
              <a:t>Total order</a:t>
            </a:r>
            <a:r>
              <a:rPr lang="en-US" altLang="zh-CN" sz="2400" dirty="0"/>
              <a:t>: Messages are delivered in the same order to all receivers.</a:t>
            </a:r>
          </a:p>
          <a:p>
            <a:pPr marL="342900" indent="-342900">
              <a:buFont typeface="Arial" panose="020B0604020202020204" pitchFamily="34" charset="0"/>
              <a:buChar char="•"/>
            </a:pPr>
            <a:r>
              <a:rPr lang="en-US" altLang="zh-CN" sz="2400" b="1" dirty="0"/>
              <a:t>Causal order</a:t>
            </a:r>
            <a:r>
              <a:rPr lang="en-US" altLang="zh-CN" sz="2400" dirty="0"/>
              <a:t>: Messages are delivered in </a:t>
            </a:r>
            <a:r>
              <a:rPr lang="en-US" altLang="zh-CN" sz="2400" dirty="0" err="1"/>
              <a:t>Lamport</a:t>
            </a:r>
            <a:r>
              <a:rPr lang="en-US" altLang="zh-CN" sz="2400" dirty="0"/>
              <a:t> logical clock sense.</a:t>
            </a:r>
          </a:p>
          <a:p>
            <a:pPr marL="342900" indent="-342900">
              <a:buFont typeface="Arial" panose="020B0604020202020204" pitchFamily="34" charset="0"/>
              <a:buChar char="•"/>
            </a:pPr>
            <a:r>
              <a:rPr lang="en-US" altLang="zh-CN" sz="2400" b="1" dirty="0"/>
              <a:t>Atomicity</a:t>
            </a:r>
            <a:r>
              <a:rPr lang="en-US" altLang="zh-CN" sz="2400" dirty="0"/>
              <a:t>: Either all or none messages in a scattering are delivered.</a:t>
            </a:r>
            <a:endParaRPr lang="zh-CN" altLang="en-US" sz="2400" dirty="0"/>
          </a:p>
        </p:txBody>
      </p:sp>
      <p:pic>
        <p:nvPicPr>
          <p:cNvPr id="4" name="图片 3">
            <a:extLst>
              <a:ext uri="{FF2B5EF4-FFF2-40B4-BE49-F238E27FC236}">
                <a16:creationId xmlns:a16="http://schemas.microsoft.com/office/drawing/2014/main" id="{B03F17B6-0479-499F-92D0-41C2482B9D2A}"/>
              </a:ext>
            </a:extLst>
          </p:cNvPr>
          <p:cNvPicPr>
            <a:picLocks noChangeAspect="1"/>
          </p:cNvPicPr>
          <p:nvPr/>
        </p:nvPicPr>
        <p:blipFill>
          <a:blip r:embed="rId9"/>
          <a:stretch>
            <a:fillRect/>
          </a:stretch>
        </p:blipFill>
        <p:spPr>
          <a:xfrm>
            <a:off x="5970622" y="4448906"/>
            <a:ext cx="2607099" cy="1954124"/>
          </a:xfrm>
          <a:prstGeom prst="rect">
            <a:avLst/>
          </a:prstGeom>
        </p:spPr>
      </p:pic>
      <p:sp>
        <p:nvSpPr>
          <p:cNvPr id="5" name="矩形 4">
            <a:extLst>
              <a:ext uri="{FF2B5EF4-FFF2-40B4-BE49-F238E27FC236}">
                <a16:creationId xmlns:a16="http://schemas.microsoft.com/office/drawing/2014/main" id="{CC09DD23-D5E3-43C3-B03D-2FBB11CCC6EC}"/>
              </a:ext>
            </a:extLst>
          </p:cNvPr>
          <p:cNvSpPr/>
          <p:nvPr/>
        </p:nvSpPr>
        <p:spPr>
          <a:xfrm>
            <a:off x="5820618" y="4001294"/>
            <a:ext cx="2907106"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Causal Order</a:t>
            </a:r>
            <a:endParaRPr lang="zh-CN" altLang="en-US" sz="2000" dirty="0"/>
          </a:p>
        </p:txBody>
      </p:sp>
      <p:pic>
        <p:nvPicPr>
          <p:cNvPr id="6" name="图片 5">
            <a:extLst>
              <a:ext uri="{FF2B5EF4-FFF2-40B4-BE49-F238E27FC236}">
                <a16:creationId xmlns:a16="http://schemas.microsoft.com/office/drawing/2014/main" id="{0B4677C5-48B4-440F-8AFD-3F0E4885C68C}"/>
              </a:ext>
            </a:extLst>
          </p:cNvPr>
          <p:cNvPicPr>
            <a:picLocks noChangeAspect="1"/>
          </p:cNvPicPr>
          <p:nvPr/>
        </p:nvPicPr>
        <p:blipFill>
          <a:blip r:embed="rId10"/>
          <a:stretch>
            <a:fillRect/>
          </a:stretch>
        </p:blipFill>
        <p:spPr>
          <a:xfrm>
            <a:off x="1519075" y="4443115"/>
            <a:ext cx="2607100" cy="1959915"/>
          </a:xfrm>
          <a:prstGeom prst="rect">
            <a:avLst/>
          </a:prstGeom>
        </p:spPr>
      </p:pic>
      <p:sp>
        <p:nvSpPr>
          <p:cNvPr id="7" name="矩形 6">
            <a:extLst>
              <a:ext uri="{FF2B5EF4-FFF2-40B4-BE49-F238E27FC236}">
                <a16:creationId xmlns:a16="http://schemas.microsoft.com/office/drawing/2014/main" id="{18280C22-5F25-4D3C-B54D-2269A3E06F2B}"/>
              </a:ext>
            </a:extLst>
          </p:cNvPr>
          <p:cNvSpPr/>
          <p:nvPr/>
        </p:nvSpPr>
        <p:spPr>
          <a:xfrm>
            <a:off x="1308550" y="3995503"/>
            <a:ext cx="3027143" cy="380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Total Order &amp; Atomicity</a:t>
            </a:r>
            <a:endParaRPr lang="zh-CN" altLang="en-US" sz="2000" dirty="0"/>
          </a:p>
        </p:txBody>
      </p:sp>
      <p:pic>
        <p:nvPicPr>
          <p:cNvPr id="8" name="tmp524A">
            <a:hlinkClick r:id="" action="ppaction://media"/>
            <a:extLst>
              <a:ext uri="{FF2B5EF4-FFF2-40B4-BE49-F238E27FC236}">
                <a16:creationId xmlns:a16="http://schemas.microsoft.com/office/drawing/2014/main" id="{ABCA2E42-E20F-42A5-BD9B-FF4D91A32968}"/>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19.3129"/>
                </p14:media>
              </p:ext>
            </p:extLst>
          </p:nvPr>
        </p:nvPicPr>
        <p:blipFill>
          <a:blip r:embed="rId11"/>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05114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B27EAB-16D4-4ECD-BD7A-CC232FE83251}"/>
              </a:ext>
            </a:extLst>
          </p:cNvPr>
          <p:cNvSpPr>
            <a:spLocks noGrp="1"/>
          </p:cNvSpPr>
          <p:nvPr>
            <p:ph type="title"/>
          </p:nvPr>
        </p:nvSpPr>
        <p:spPr/>
        <p:txBody>
          <a:bodyPr/>
          <a:lstStyle/>
          <a:p>
            <a:r>
              <a:rPr lang="en-US" altLang="zh-CN" dirty="0"/>
              <a:t>1Pipe Abstraction: Restricted Atomicity</a:t>
            </a:r>
            <a:endParaRPr lang="zh-CN" altLang="en-US" dirty="0"/>
          </a:p>
        </p:txBody>
      </p:sp>
      <p:sp>
        <p:nvSpPr>
          <p:cNvPr id="3" name="内容占位符 2">
            <a:extLst>
              <a:ext uri="{FF2B5EF4-FFF2-40B4-BE49-F238E27FC236}">
                <a16:creationId xmlns:a16="http://schemas.microsoft.com/office/drawing/2014/main" id="{E7AB82DD-1CED-45F4-B7F3-49D94AA9E6CE}"/>
              </a:ext>
            </a:extLst>
          </p:cNvPr>
          <p:cNvSpPr>
            <a:spLocks noGrp="1"/>
          </p:cNvSpPr>
          <p:nvPr>
            <p:ph idx="1"/>
          </p:nvPr>
        </p:nvSpPr>
        <p:spPr>
          <a:xfrm>
            <a:off x="838200" y="1650905"/>
            <a:ext cx="10515600" cy="476265"/>
          </a:xfrm>
        </p:spPr>
        <p:txBody>
          <a:bodyPr>
            <a:normAutofit/>
          </a:bodyPr>
          <a:lstStyle/>
          <a:p>
            <a:r>
              <a:rPr lang="en-US" altLang="zh-CN" sz="2400" dirty="0"/>
              <a:t>Full failure atomicity is impossible! [FLP theorem]</a:t>
            </a:r>
          </a:p>
        </p:txBody>
      </p:sp>
      <p:graphicFrame>
        <p:nvGraphicFramePr>
          <p:cNvPr id="4" name="表格 4">
            <a:extLst>
              <a:ext uri="{FF2B5EF4-FFF2-40B4-BE49-F238E27FC236}">
                <a16:creationId xmlns:a16="http://schemas.microsoft.com/office/drawing/2014/main" id="{21B5D494-2AB3-485E-8192-2E3E3CD1FF17}"/>
              </a:ext>
            </a:extLst>
          </p:cNvPr>
          <p:cNvGraphicFramePr>
            <a:graphicFrameLocks noGrp="1"/>
          </p:cNvGraphicFramePr>
          <p:nvPr>
            <p:extLst>
              <p:ext uri="{D42A27DB-BD31-4B8C-83A1-F6EECF244321}">
                <p14:modId xmlns:p14="http://schemas.microsoft.com/office/powerpoint/2010/main" val="321433047"/>
              </p:ext>
            </p:extLst>
          </p:nvPr>
        </p:nvGraphicFramePr>
        <p:xfrm>
          <a:off x="6247543" y="4525648"/>
          <a:ext cx="5387940" cy="1188720"/>
        </p:xfrm>
        <a:graphic>
          <a:graphicData uri="http://schemas.openxmlformats.org/drawingml/2006/table">
            <a:tbl>
              <a:tblPr firstRow="1" bandRow="1">
                <a:tableStyleId>{5940675A-B579-460E-94D1-54222C63F5DA}</a:tableStyleId>
              </a:tblPr>
              <a:tblGrid>
                <a:gridCol w="5387940">
                  <a:extLst>
                    <a:ext uri="{9D8B030D-6E8A-4147-A177-3AD203B41FA5}">
                      <a16:colId xmlns:a16="http://schemas.microsoft.com/office/drawing/2014/main" val="3731175520"/>
                    </a:ext>
                  </a:extLst>
                </a:gridCol>
              </a:tblGrid>
              <a:tr h="370840">
                <a:tc>
                  <a:txBody>
                    <a:bodyPr/>
                    <a:lstStyle/>
                    <a:p>
                      <a:r>
                        <a:rPr lang="en-US" altLang="zh-CN" sz="2000" dirty="0" err="1"/>
                        <a:t>onepipe_reliable_send</a:t>
                      </a:r>
                      <a:r>
                        <a:rPr lang="en-US" altLang="zh-CN" sz="2000" dirty="0"/>
                        <a:t>(</a:t>
                      </a:r>
                      <a:r>
                        <a:rPr lang="en-US" altLang="zh-CN" sz="2000" dirty="0" err="1"/>
                        <a:t>vec</a:t>
                      </a:r>
                      <a:r>
                        <a:rPr lang="en-US" altLang="zh-CN" sz="2000" dirty="0"/>
                        <a:t>[</a:t>
                      </a:r>
                      <a:r>
                        <a:rPr lang="en-US" altLang="zh-CN" sz="2000" dirty="0" err="1"/>
                        <a:t>dst</a:t>
                      </a:r>
                      <a:r>
                        <a:rPr lang="en-US" altLang="zh-CN" sz="2000" dirty="0"/>
                        <a:t>, msg])</a:t>
                      </a:r>
                      <a:endParaRPr lang="zh-CN" altLang="en-US" sz="2000" dirty="0"/>
                    </a:p>
                  </a:txBody>
                  <a:tcPr/>
                </a:tc>
                <a:extLst>
                  <a:ext uri="{0D108BD9-81ED-4DB2-BD59-A6C34878D82A}">
                    <a16:rowId xmlns:a16="http://schemas.microsoft.com/office/drawing/2014/main" val="1777369892"/>
                  </a:ext>
                </a:extLst>
              </a:tr>
              <a:tr h="370840">
                <a:tc>
                  <a:txBody>
                    <a:bodyPr/>
                    <a:lstStyle/>
                    <a:p>
                      <a:r>
                        <a:rPr lang="en-US" altLang="zh-CN" sz="2000" dirty="0"/>
                        <a:t>TS, </a:t>
                      </a:r>
                      <a:r>
                        <a:rPr lang="en-US" altLang="zh-CN" sz="2000" dirty="0" err="1"/>
                        <a:t>src</a:t>
                      </a:r>
                      <a:r>
                        <a:rPr lang="en-US" altLang="zh-CN" sz="2000" dirty="0"/>
                        <a:t>, msg = </a:t>
                      </a:r>
                      <a:r>
                        <a:rPr lang="en-US" altLang="zh-CN" sz="2000" dirty="0" err="1"/>
                        <a:t>onepipe_reliable_recv</a:t>
                      </a:r>
                      <a:r>
                        <a:rPr lang="en-US" altLang="zh-CN" sz="2000" dirty="0"/>
                        <a:t>()</a:t>
                      </a:r>
                      <a:endParaRPr lang="zh-CN" altLang="en-US" sz="2000" dirty="0"/>
                    </a:p>
                  </a:txBody>
                  <a:tcPr/>
                </a:tc>
                <a:extLst>
                  <a:ext uri="{0D108BD9-81ED-4DB2-BD59-A6C34878D82A}">
                    <a16:rowId xmlns:a16="http://schemas.microsoft.com/office/drawing/2014/main" val="3871005174"/>
                  </a:ext>
                </a:extLst>
              </a:tr>
              <a:tr h="370840">
                <a:tc>
                  <a:txBody>
                    <a:bodyPr/>
                    <a:lstStyle/>
                    <a:p>
                      <a:r>
                        <a:rPr lang="en-US" altLang="zh-CN" sz="2000" dirty="0" err="1"/>
                        <a:t>onepipe_proc_fail_callback</a:t>
                      </a:r>
                      <a:r>
                        <a:rPr lang="en-US" altLang="zh-CN" sz="2000" dirty="0"/>
                        <a:t>(</a:t>
                      </a:r>
                      <a:r>
                        <a:rPr lang="en-US" altLang="zh-CN" sz="2000" dirty="0" err="1"/>
                        <a:t>func</a:t>
                      </a:r>
                      <a:r>
                        <a:rPr lang="en-US" altLang="zh-CN" sz="2000" dirty="0"/>
                        <a:t>(proc, TS))</a:t>
                      </a:r>
                      <a:endParaRPr lang="zh-CN" altLang="en-US" sz="2000" dirty="0"/>
                    </a:p>
                  </a:txBody>
                  <a:tcPr/>
                </a:tc>
                <a:extLst>
                  <a:ext uri="{0D108BD9-81ED-4DB2-BD59-A6C34878D82A}">
                    <a16:rowId xmlns:a16="http://schemas.microsoft.com/office/drawing/2014/main" val="1296763064"/>
                  </a:ext>
                </a:extLst>
              </a:tr>
            </a:tbl>
          </a:graphicData>
        </a:graphic>
      </p:graphicFrame>
      <p:sp>
        <p:nvSpPr>
          <p:cNvPr id="6" name="矩形 5">
            <a:extLst>
              <a:ext uri="{FF2B5EF4-FFF2-40B4-BE49-F238E27FC236}">
                <a16:creationId xmlns:a16="http://schemas.microsoft.com/office/drawing/2014/main" id="{75653AB7-55D8-46A3-A920-6622321FAEAF}"/>
              </a:ext>
            </a:extLst>
          </p:cNvPr>
          <p:cNvSpPr/>
          <p:nvPr/>
        </p:nvSpPr>
        <p:spPr>
          <a:xfrm>
            <a:off x="9630309" y="2111280"/>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Receiver 1</a:t>
            </a:r>
            <a:endParaRPr lang="zh-CN" altLang="en-US" sz="2000" dirty="0"/>
          </a:p>
        </p:txBody>
      </p:sp>
      <p:sp>
        <p:nvSpPr>
          <p:cNvPr id="7" name="矩形 6">
            <a:extLst>
              <a:ext uri="{FF2B5EF4-FFF2-40B4-BE49-F238E27FC236}">
                <a16:creationId xmlns:a16="http://schemas.microsoft.com/office/drawing/2014/main" id="{AD276D5B-349A-454B-9312-39FE56DD19E0}"/>
              </a:ext>
            </a:extLst>
          </p:cNvPr>
          <p:cNvSpPr/>
          <p:nvPr/>
        </p:nvSpPr>
        <p:spPr>
          <a:xfrm>
            <a:off x="9630309" y="2999112"/>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Receiver 2</a:t>
            </a:r>
            <a:endParaRPr lang="zh-CN" altLang="en-US" sz="2000" dirty="0"/>
          </a:p>
        </p:txBody>
      </p:sp>
      <p:sp>
        <p:nvSpPr>
          <p:cNvPr id="8" name="矩形 7">
            <a:extLst>
              <a:ext uri="{FF2B5EF4-FFF2-40B4-BE49-F238E27FC236}">
                <a16:creationId xmlns:a16="http://schemas.microsoft.com/office/drawing/2014/main" id="{F7155157-798E-4FC5-91BB-0FD0489A6C6E}"/>
              </a:ext>
            </a:extLst>
          </p:cNvPr>
          <p:cNvSpPr/>
          <p:nvPr/>
        </p:nvSpPr>
        <p:spPr>
          <a:xfrm>
            <a:off x="6489843" y="2573617"/>
            <a:ext cx="1619892" cy="462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t>Sender 1</a:t>
            </a:r>
            <a:endParaRPr lang="zh-CN" altLang="en-US" sz="2000" dirty="0"/>
          </a:p>
        </p:txBody>
      </p:sp>
      <p:cxnSp>
        <p:nvCxnSpPr>
          <p:cNvPr id="10" name="直接箭头连接符 9">
            <a:extLst>
              <a:ext uri="{FF2B5EF4-FFF2-40B4-BE49-F238E27FC236}">
                <a16:creationId xmlns:a16="http://schemas.microsoft.com/office/drawing/2014/main" id="{91EB6776-2893-4370-B998-4CA1A12494CA}"/>
              </a:ext>
            </a:extLst>
          </p:cNvPr>
          <p:cNvCxnSpPr>
            <a:stCxn id="8" idx="3"/>
            <a:endCxn id="6" idx="1"/>
          </p:cNvCxnSpPr>
          <p:nvPr/>
        </p:nvCxnSpPr>
        <p:spPr>
          <a:xfrm flipV="1">
            <a:off x="8109735" y="2342449"/>
            <a:ext cx="1520574" cy="4623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6DFAC293-E5EC-4C10-BF05-0F529ED59AAF}"/>
              </a:ext>
            </a:extLst>
          </p:cNvPr>
          <p:cNvCxnSpPr>
            <a:cxnSpLocks/>
            <a:stCxn id="8" idx="3"/>
            <a:endCxn id="7" idx="1"/>
          </p:cNvCxnSpPr>
          <p:nvPr/>
        </p:nvCxnSpPr>
        <p:spPr>
          <a:xfrm>
            <a:off x="8109735" y="2804786"/>
            <a:ext cx="1520574" cy="42549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C98C52B9-F50C-4627-8926-3A34596D4511}"/>
              </a:ext>
            </a:extLst>
          </p:cNvPr>
          <p:cNvSpPr txBox="1"/>
          <p:nvPr/>
        </p:nvSpPr>
        <p:spPr>
          <a:xfrm>
            <a:off x="8179941" y="2148123"/>
            <a:ext cx="1280845" cy="400110"/>
          </a:xfrm>
          <a:prstGeom prst="rect">
            <a:avLst/>
          </a:prstGeom>
          <a:noFill/>
        </p:spPr>
        <p:txBody>
          <a:bodyPr wrap="square" rtlCol="0">
            <a:spAutoFit/>
          </a:bodyPr>
          <a:lstStyle/>
          <a:p>
            <a:r>
              <a:rPr lang="en-US" altLang="zh-CN" sz="2000" dirty="0"/>
              <a:t>Deliver M</a:t>
            </a:r>
            <a:endParaRPr lang="zh-CN" altLang="en-US" sz="2000" dirty="0"/>
          </a:p>
        </p:txBody>
      </p:sp>
      <p:sp>
        <p:nvSpPr>
          <p:cNvPr id="16" name="文本框 15">
            <a:extLst>
              <a:ext uri="{FF2B5EF4-FFF2-40B4-BE49-F238E27FC236}">
                <a16:creationId xmlns:a16="http://schemas.microsoft.com/office/drawing/2014/main" id="{7E50A026-1FD7-47EE-A003-3B08DE6A2BEF}"/>
              </a:ext>
            </a:extLst>
          </p:cNvPr>
          <p:cNvSpPr txBox="1"/>
          <p:nvPr/>
        </p:nvSpPr>
        <p:spPr>
          <a:xfrm>
            <a:off x="8179940" y="3045450"/>
            <a:ext cx="1280845" cy="400110"/>
          </a:xfrm>
          <a:prstGeom prst="rect">
            <a:avLst/>
          </a:prstGeom>
          <a:noFill/>
        </p:spPr>
        <p:txBody>
          <a:bodyPr wrap="square" rtlCol="0">
            <a:spAutoFit/>
          </a:bodyPr>
          <a:lstStyle/>
          <a:p>
            <a:r>
              <a:rPr lang="en-US" altLang="zh-CN" sz="2000" dirty="0"/>
              <a:t>Deliver M</a:t>
            </a:r>
            <a:endParaRPr lang="zh-CN" altLang="en-US" sz="2000" dirty="0"/>
          </a:p>
        </p:txBody>
      </p:sp>
      <p:cxnSp>
        <p:nvCxnSpPr>
          <p:cNvPr id="18" name="直接连接符 17">
            <a:extLst>
              <a:ext uri="{FF2B5EF4-FFF2-40B4-BE49-F238E27FC236}">
                <a16:creationId xmlns:a16="http://schemas.microsoft.com/office/drawing/2014/main" id="{A58EFC34-BF81-4451-9935-5492E335BDD5}"/>
              </a:ext>
            </a:extLst>
          </p:cNvPr>
          <p:cNvCxnSpPr/>
          <p:nvPr/>
        </p:nvCxnSpPr>
        <p:spPr>
          <a:xfrm>
            <a:off x="9799832" y="1953797"/>
            <a:ext cx="1275710" cy="8509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B2027A1A-28CC-4FE9-8EC4-D2ED64CD4386}"/>
              </a:ext>
            </a:extLst>
          </p:cNvPr>
          <p:cNvCxnSpPr>
            <a:cxnSpLocks/>
          </p:cNvCxnSpPr>
          <p:nvPr/>
        </p:nvCxnSpPr>
        <p:spPr>
          <a:xfrm flipV="1">
            <a:off x="9847780" y="1976344"/>
            <a:ext cx="1171254" cy="78734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BE71D3EF-9A59-45F0-B07D-A4B7703B9FEB}"/>
              </a:ext>
            </a:extLst>
          </p:cNvPr>
          <p:cNvSpPr txBox="1"/>
          <p:nvPr/>
        </p:nvSpPr>
        <p:spPr>
          <a:xfrm>
            <a:off x="6179906" y="3554799"/>
            <a:ext cx="5537770" cy="646331"/>
          </a:xfrm>
          <a:prstGeom prst="rect">
            <a:avLst/>
          </a:prstGeom>
          <a:noFill/>
        </p:spPr>
        <p:txBody>
          <a:bodyPr wrap="square" rtlCol="0">
            <a:spAutoFit/>
          </a:bodyPr>
          <a:lstStyle/>
          <a:p>
            <a:r>
              <a:rPr lang="en-US" altLang="zh-CN" dirty="0"/>
              <a:t>If Receiver 1 can fail permanently at any time, how can Receiver 2 know whether it has delivered M or not?</a:t>
            </a:r>
            <a:endParaRPr lang="zh-CN" altLang="en-US" dirty="0"/>
          </a:p>
        </p:txBody>
      </p:sp>
      <p:sp>
        <p:nvSpPr>
          <p:cNvPr id="24" name="内容占位符 2">
            <a:extLst>
              <a:ext uri="{FF2B5EF4-FFF2-40B4-BE49-F238E27FC236}">
                <a16:creationId xmlns:a16="http://schemas.microsoft.com/office/drawing/2014/main" id="{41A30CD3-B55A-43B7-B189-70C97E912D59}"/>
              </a:ext>
            </a:extLst>
          </p:cNvPr>
          <p:cNvSpPr txBox="1">
            <a:spLocks/>
          </p:cNvSpPr>
          <p:nvPr/>
        </p:nvSpPr>
        <p:spPr>
          <a:xfrm>
            <a:off x="837343" y="2111280"/>
            <a:ext cx="5257800" cy="16471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Approach of existing fault tolerant systems: Replication!</a:t>
            </a:r>
          </a:p>
          <a:p>
            <a:r>
              <a:rPr lang="en-US" altLang="zh-CN" sz="2400" dirty="0" err="1"/>
              <a:t>Paxos</a:t>
            </a:r>
            <a:r>
              <a:rPr lang="en-US" altLang="zh-CN" sz="2400" dirty="0"/>
              <a:t> tolerates </a:t>
            </a:r>
            <a:r>
              <a:rPr lang="en-US" altLang="zh-CN" sz="2400" b="1" dirty="0"/>
              <a:t>f</a:t>
            </a:r>
            <a:r>
              <a:rPr lang="en-US" altLang="zh-CN" sz="2400" dirty="0"/>
              <a:t> failures with </a:t>
            </a:r>
            <a:r>
              <a:rPr lang="en-US" altLang="zh-CN" sz="2400" b="1" dirty="0"/>
              <a:t>2f+1</a:t>
            </a:r>
            <a:r>
              <a:rPr lang="en-US" altLang="zh-CN" sz="2400" dirty="0"/>
              <a:t> replicas.</a:t>
            </a:r>
          </a:p>
        </p:txBody>
      </p:sp>
      <p:sp>
        <p:nvSpPr>
          <p:cNvPr id="25" name="内容占位符 2">
            <a:extLst>
              <a:ext uri="{FF2B5EF4-FFF2-40B4-BE49-F238E27FC236}">
                <a16:creationId xmlns:a16="http://schemas.microsoft.com/office/drawing/2014/main" id="{E7E2AB37-5341-4253-957F-5CCBBF0B27C8}"/>
              </a:ext>
            </a:extLst>
          </p:cNvPr>
          <p:cNvSpPr txBox="1">
            <a:spLocks/>
          </p:cNvSpPr>
          <p:nvPr/>
        </p:nvSpPr>
        <p:spPr>
          <a:xfrm>
            <a:off x="837343" y="3840934"/>
            <a:ext cx="5257800" cy="1886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Replicating every message has too much overhead.</a:t>
            </a:r>
          </a:p>
          <a:p>
            <a:r>
              <a:rPr lang="en-US" altLang="zh-CN" sz="2400" dirty="0"/>
              <a:t>So, 1Pipe offers restricted failure atomicity with a mechanism to invoke the application on failures.</a:t>
            </a:r>
          </a:p>
        </p:txBody>
      </p:sp>
      <p:sp>
        <p:nvSpPr>
          <p:cNvPr id="26" name="内容占位符 2">
            <a:extLst>
              <a:ext uri="{FF2B5EF4-FFF2-40B4-BE49-F238E27FC236}">
                <a16:creationId xmlns:a16="http://schemas.microsoft.com/office/drawing/2014/main" id="{1BC887D3-0380-4D5E-9E6A-F808E4B55933}"/>
              </a:ext>
            </a:extLst>
          </p:cNvPr>
          <p:cNvSpPr txBox="1">
            <a:spLocks/>
          </p:cNvSpPr>
          <p:nvPr/>
        </p:nvSpPr>
        <p:spPr>
          <a:xfrm>
            <a:off x="826213" y="5949573"/>
            <a:ext cx="10798139" cy="8589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400" dirty="0"/>
              <a:t>Design principle: optimize for the normal case because data center is mostly reliable.</a:t>
            </a:r>
          </a:p>
        </p:txBody>
      </p:sp>
      <p:pic>
        <p:nvPicPr>
          <p:cNvPr id="21" name="tmpFB16">
            <a:hlinkClick r:id="" action="ppaction://media"/>
            <a:extLst>
              <a:ext uri="{FF2B5EF4-FFF2-40B4-BE49-F238E27FC236}">
                <a16:creationId xmlns:a16="http://schemas.microsoft.com/office/drawing/2014/main" id="{FCC89AB3-B856-4E4A-BE36-E575FB1F196A}"/>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6.9333"/>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328928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D0A446-0EC7-4D30-9E1D-8209DC08D68C}"/>
              </a:ext>
            </a:extLst>
          </p:cNvPr>
          <p:cNvSpPr txBox="1"/>
          <p:nvPr/>
        </p:nvSpPr>
        <p:spPr>
          <a:xfrm>
            <a:off x="2114186" y="2598003"/>
            <a:ext cx="9371144" cy="830997"/>
          </a:xfrm>
          <a:prstGeom prst="rect">
            <a:avLst/>
          </a:prstGeom>
          <a:noFill/>
        </p:spPr>
        <p:txBody>
          <a:bodyPr wrap="square" rtlCol="0">
            <a:spAutoFit/>
          </a:bodyPr>
          <a:lstStyle/>
          <a:p>
            <a:r>
              <a:rPr lang="en-US" altLang="zh-CN" sz="4800" b="1" dirty="0"/>
              <a:t>How to achieve total order?</a:t>
            </a:r>
            <a:endParaRPr lang="zh-CN" altLang="en-US" sz="4800" b="1" dirty="0"/>
          </a:p>
        </p:txBody>
      </p:sp>
      <p:pic>
        <p:nvPicPr>
          <p:cNvPr id="3" name="tmpFB48">
            <a:hlinkClick r:id="" action="ppaction://media"/>
            <a:extLst>
              <a:ext uri="{FF2B5EF4-FFF2-40B4-BE49-F238E27FC236}">
                <a16:creationId xmlns:a16="http://schemas.microsoft.com/office/drawing/2014/main" id="{13530FCC-2AA6-4AA5-BE83-E35C9DB4B51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47.4376"/>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720841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5D375-C831-4FC9-9514-F1E6A36A04DF}"/>
              </a:ext>
            </a:extLst>
          </p:cNvPr>
          <p:cNvSpPr>
            <a:spLocks noGrp="1"/>
          </p:cNvSpPr>
          <p:nvPr>
            <p:ph type="title"/>
          </p:nvPr>
        </p:nvSpPr>
        <p:spPr/>
        <p:txBody>
          <a:bodyPr>
            <a:normAutofit/>
          </a:bodyPr>
          <a:lstStyle/>
          <a:p>
            <a:r>
              <a:rPr lang="en-US" altLang="zh-CN" sz="3600" dirty="0"/>
              <a:t>Strawman 1: Centralized Sequencer (Eris, SOSP’17)</a:t>
            </a:r>
            <a:endParaRPr lang="zh-CN" altLang="en-US" sz="3600" dirty="0"/>
          </a:p>
        </p:txBody>
      </p:sp>
      <p:sp>
        <p:nvSpPr>
          <p:cNvPr id="41" name="矩形 40">
            <a:extLst>
              <a:ext uri="{FF2B5EF4-FFF2-40B4-BE49-F238E27FC236}">
                <a16:creationId xmlns:a16="http://schemas.microsoft.com/office/drawing/2014/main" id="{C9ADFB2A-CEE6-49B5-AD39-6C116911377E}"/>
              </a:ext>
            </a:extLst>
          </p:cNvPr>
          <p:cNvSpPr/>
          <p:nvPr/>
        </p:nvSpPr>
        <p:spPr>
          <a:xfrm>
            <a:off x="883578" y="2534157"/>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42" name="矩形 41">
            <a:extLst>
              <a:ext uri="{FF2B5EF4-FFF2-40B4-BE49-F238E27FC236}">
                <a16:creationId xmlns:a16="http://schemas.microsoft.com/office/drawing/2014/main" id="{4E93592E-191F-44A5-9B99-202C4891FCF1}"/>
              </a:ext>
            </a:extLst>
          </p:cNvPr>
          <p:cNvSpPr/>
          <p:nvPr/>
        </p:nvSpPr>
        <p:spPr>
          <a:xfrm>
            <a:off x="883578" y="3411874"/>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43" name="矩形 42">
            <a:extLst>
              <a:ext uri="{FF2B5EF4-FFF2-40B4-BE49-F238E27FC236}">
                <a16:creationId xmlns:a16="http://schemas.microsoft.com/office/drawing/2014/main" id="{C8B72861-B6FC-4EC4-90B1-02D481C3F2BD}"/>
              </a:ext>
            </a:extLst>
          </p:cNvPr>
          <p:cNvSpPr/>
          <p:nvPr/>
        </p:nvSpPr>
        <p:spPr>
          <a:xfrm>
            <a:off x="3829691" y="3094095"/>
            <a:ext cx="2508607" cy="119548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altLang="zh-CN" dirty="0"/>
              <a:t>Programmable Switch (Sequencer)</a:t>
            </a:r>
            <a:endParaRPr lang="zh-CN" altLang="en-US" dirty="0"/>
          </a:p>
        </p:txBody>
      </p:sp>
      <p:sp>
        <p:nvSpPr>
          <p:cNvPr id="44" name="矩形 43">
            <a:extLst>
              <a:ext uri="{FF2B5EF4-FFF2-40B4-BE49-F238E27FC236}">
                <a16:creationId xmlns:a16="http://schemas.microsoft.com/office/drawing/2014/main" id="{E371EBBF-6354-464B-B249-D41709E56932}"/>
              </a:ext>
            </a:extLst>
          </p:cNvPr>
          <p:cNvSpPr/>
          <p:nvPr/>
        </p:nvSpPr>
        <p:spPr>
          <a:xfrm>
            <a:off x="883578" y="4289591"/>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45" name="直接箭头连接符 44">
            <a:extLst>
              <a:ext uri="{FF2B5EF4-FFF2-40B4-BE49-F238E27FC236}">
                <a16:creationId xmlns:a16="http://schemas.microsoft.com/office/drawing/2014/main" id="{EF55D5DE-6936-41FC-9498-E4CC672F2B89}"/>
              </a:ext>
            </a:extLst>
          </p:cNvPr>
          <p:cNvCxnSpPr>
            <a:cxnSpLocks/>
            <a:stCxn id="41" idx="3"/>
            <a:endCxn id="43" idx="1"/>
          </p:cNvCxnSpPr>
          <p:nvPr/>
        </p:nvCxnSpPr>
        <p:spPr>
          <a:xfrm>
            <a:off x="2188396" y="2814128"/>
            <a:ext cx="1641295" cy="8777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6" name="直接箭头连接符 45">
            <a:extLst>
              <a:ext uri="{FF2B5EF4-FFF2-40B4-BE49-F238E27FC236}">
                <a16:creationId xmlns:a16="http://schemas.microsoft.com/office/drawing/2014/main" id="{6E7B9A6C-C566-4191-86C9-56EB52BF737E}"/>
              </a:ext>
            </a:extLst>
          </p:cNvPr>
          <p:cNvCxnSpPr>
            <a:cxnSpLocks/>
            <a:stCxn id="42" idx="3"/>
            <a:endCxn id="43" idx="1"/>
          </p:cNvCxnSpPr>
          <p:nvPr/>
        </p:nvCxnSpPr>
        <p:spPr>
          <a:xfrm flipV="1">
            <a:off x="2188396" y="3691840"/>
            <a:ext cx="1641295" cy="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7" name="直接箭头连接符 46">
            <a:extLst>
              <a:ext uri="{FF2B5EF4-FFF2-40B4-BE49-F238E27FC236}">
                <a16:creationId xmlns:a16="http://schemas.microsoft.com/office/drawing/2014/main" id="{20B528C3-F584-4DF3-A5FF-E7DFC426D7D2}"/>
              </a:ext>
            </a:extLst>
          </p:cNvPr>
          <p:cNvCxnSpPr>
            <a:cxnSpLocks/>
            <a:stCxn id="44" idx="3"/>
            <a:endCxn id="43" idx="1"/>
          </p:cNvCxnSpPr>
          <p:nvPr/>
        </p:nvCxnSpPr>
        <p:spPr>
          <a:xfrm flipV="1">
            <a:off x="2188396" y="3691840"/>
            <a:ext cx="1641295" cy="8777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矩形 47">
            <a:extLst>
              <a:ext uri="{FF2B5EF4-FFF2-40B4-BE49-F238E27FC236}">
                <a16:creationId xmlns:a16="http://schemas.microsoft.com/office/drawing/2014/main" id="{CCE86EA9-DCDC-44A6-80E0-F198C3053082}"/>
              </a:ext>
            </a:extLst>
          </p:cNvPr>
          <p:cNvSpPr/>
          <p:nvPr/>
        </p:nvSpPr>
        <p:spPr>
          <a:xfrm>
            <a:off x="7246706" y="2216384"/>
            <a:ext cx="1641294"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49" name="矩形 48">
            <a:extLst>
              <a:ext uri="{FF2B5EF4-FFF2-40B4-BE49-F238E27FC236}">
                <a16:creationId xmlns:a16="http://schemas.microsoft.com/office/drawing/2014/main" id="{13B37314-4874-4CAA-8E6C-3C3A8D70DDBB}"/>
              </a:ext>
            </a:extLst>
          </p:cNvPr>
          <p:cNvSpPr/>
          <p:nvPr/>
        </p:nvSpPr>
        <p:spPr>
          <a:xfrm>
            <a:off x="9113174" y="2219216"/>
            <a:ext cx="506858" cy="874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50" name="矩形 49">
            <a:extLst>
              <a:ext uri="{FF2B5EF4-FFF2-40B4-BE49-F238E27FC236}">
                <a16:creationId xmlns:a16="http://schemas.microsoft.com/office/drawing/2014/main" id="{8EEA93E7-3095-49AD-9B0E-1101B42FD51D}"/>
              </a:ext>
            </a:extLst>
          </p:cNvPr>
          <p:cNvSpPr/>
          <p:nvPr/>
        </p:nvSpPr>
        <p:spPr>
          <a:xfrm>
            <a:off x="9113173" y="3246672"/>
            <a:ext cx="506857" cy="874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51" name="矩形 50">
            <a:extLst>
              <a:ext uri="{FF2B5EF4-FFF2-40B4-BE49-F238E27FC236}">
                <a16:creationId xmlns:a16="http://schemas.microsoft.com/office/drawing/2014/main" id="{860B6860-3C55-4893-AB66-060957D434BF}"/>
              </a:ext>
            </a:extLst>
          </p:cNvPr>
          <p:cNvSpPr/>
          <p:nvPr/>
        </p:nvSpPr>
        <p:spPr>
          <a:xfrm>
            <a:off x="9800274" y="2217233"/>
            <a:ext cx="506858" cy="87487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A2</a:t>
            </a:r>
          </a:p>
          <a:p>
            <a:pPr algn="ctr"/>
            <a:r>
              <a:rPr lang="en-US" altLang="zh-CN" dirty="0"/>
              <a:t>B2</a:t>
            </a:r>
          </a:p>
        </p:txBody>
      </p:sp>
      <p:sp>
        <p:nvSpPr>
          <p:cNvPr id="52" name="矩形 51">
            <a:extLst>
              <a:ext uri="{FF2B5EF4-FFF2-40B4-BE49-F238E27FC236}">
                <a16:creationId xmlns:a16="http://schemas.microsoft.com/office/drawing/2014/main" id="{F101618A-513A-4899-AE37-6126D4DCAF63}"/>
              </a:ext>
            </a:extLst>
          </p:cNvPr>
          <p:cNvSpPr/>
          <p:nvPr/>
        </p:nvSpPr>
        <p:spPr>
          <a:xfrm>
            <a:off x="2331823" y="2613599"/>
            <a:ext cx="626725"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ABC</a:t>
            </a:r>
            <a:endParaRPr lang="zh-CN" altLang="en-US" dirty="0"/>
          </a:p>
        </p:txBody>
      </p:sp>
      <p:sp>
        <p:nvSpPr>
          <p:cNvPr id="53" name="矩形 52">
            <a:extLst>
              <a:ext uri="{FF2B5EF4-FFF2-40B4-BE49-F238E27FC236}">
                <a16:creationId xmlns:a16="http://schemas.microsoft.com/office/drawing/2014/main" id="{B5D0B2CA-C986-4F2F-B9E8-19CA3B3768C7}"/>
              </a:ext>
            </a:extLst>
          </p:cNvPr>
          <p:cNvSpPr/>
          <p:nvPr/>
        </p:nvSpPr>
        <p:spPr>
          <a:xfrm>
            <a:off x="2321103" y="3411871"/>
            <a:ext cx="554394"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AB</a:t>
            </a:r>
            <a:endParaRPr lang="zh-CN" altLang="en-US" dirty="0"/>
          </a:p>
        </p:txBody>
      </p:sp>
      <p:sp>
        <p:nvSpPr>
          <p:cNvPr id="54" name="矩形 53">
            <a:extLst>
              <a:ext uri="{FF2B5EF4-FFF2-40B4-BE49-F238E27FC236}">
                <a16:creationId xmlns:a16="http://schemas.microsoft.com/office/drawing/2014/main" id="{0EF0B71D-E965-49EA-813C-364D162E6ECA}"/>
              </a:ext>
            </a:extLst>
          </p:cNvPr>
          <p:cNvSpPr/>
          <p:nvPr/>
        </p:nvSpPr>
        <p:spPr>
          <a:xfrm>
            <a:off x="2321103" y="4159865"/>
            <a:ext cx="554394"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BC</a:t>
            </a:r>
            <a:endParaRPr lang="zh-CN" altLang="en-US" dirty="0"/>
          </a:p>
        </p:txBody>
      </p:sp>
      <p:cxnSp>
        <p:nvCxnSpPr>
          <p:cNvPr id="55" name="直接箭头连接符 54">
            <a:extLst>
              <a:ext uri="{FF2B5EF4-FFF2-40B4-BE49-F238E27FC236}">
                <a16:creationId xmlns:a16="http://schemas.microsoft.com/office/drawing/2014/main" id="{78672A3D-8964-4F54-B772-B5C7075080A5}"/>
              </a:ext>
            </a:extLst>
          </p:cNvPr>
          <p:cNvCxnSpPr>
            <a:cxnSpLocks/>
            <a:stCxn id="43" idx="3"/>
            <a:endCxn id="48" idx="1"/>
          </p:cNvCxnSpPr>
          <p:nvPr/>
        </p:nvCxnSpPr>
        <p:spPr>
          <a:xfrm flipV="1">
            <a:off x="6338298" y="2655240"/>
            <a:ext cx="908408" cy="10366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6" name="矩形 55">
            <a:extLst>
              <a:ext uri="{FF2B5EF4-FFF2-40B4-BE49-F238E27FC236}">
                <a16:creationId xmlns:a16="http://schemas.microsoft.com/office/drawing/2014/main" id="{67940EC2-63EB-4EFC-B065-FA0CDB07F45F}"/>
              </a:ext>
            </a:extLst>
          </p:cNvPr>
          <p:cNvSpPr/>
          <p:nvPr/>
        </p:nvSpPr>
        <p:spPr>
          <a:xfrm>
            <a:off x="10508728" y="3246672"/>
            <a:ext cx="506856" cy="87487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B3</a:t>
            </a:r>
          </a:p>
          <a:p>
            <a:pPr algn="ctr"/>
            <a:r>
              <a:rPr lang="en-US" altLang="zh-CN" dirty="0"/>
              <a:t>C2</a:t>
            </a:r>
            <a:endParaRPr lang="zh-CN" altLang="en-US" dirty="0"/>
          </a:p>
        </p:txBody>
      </p:sp>
      <p:sp>
        <p:nvSpPr>
          <p:cNvPr id="57" name="矩形 56">
            <a:extLst>
              <a:ext uri="{FF2B5EF4-FFF2-40B4-BE49-F238E27FC236}">
                <a16:creationId xmlns:a16="http://schemas.microsoft.com/office/drawing/2014/main" id="{F3500B52-A70C-4974-B25F-B0E628A80DEA}"/>
              </a:ext>
            </a:extLst>
          </p:cNvPr>
          <p:cNvSpPr/>
          <p:nvPr/>
        </p:nvSpPr>
        <p:spPr>
          <a:xfrm>
            <a:off x="10508728" y="4292230"/>
            <a:ext cx="506856" cy="8596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B3</a:t>
            </a:r>
          </a:p>
          <a:p>
            <a:pPr algn="ctr"/>
            <a:r>
              <a:rPr lang="en-US" altLang="zh-CN" dirty="0"/>
              <a:t>C2</a:t>
            </a:r>
            <a:endParaRPr lang="zh-CN" altLang="en-US" dirty="0"/>
          </a:p>
        </p:txBody>
      </p:sp>
      <p:cxnSp>
        <p:nvCxnSpPr>
          <p:cNvPr id="58" name="直接箭头连接符 57">
            <a:extLst>
              <a:ext uri="{FF2B5EF4-FFF2-40B4-BE49-F238E27FC236}">
                <a16:creationId xmlns:a16="http://schemas.microsoft.com/office/drawing/2014/main" id="{3D421285-438A-452B-890D-359BCAE45A53}"/>
              </a:ext>
            </a:extLst>
          </p:cNvPr>
          <p:cNvCxnSpPr>
            <a:cxnSpLocks/>
            <a:stCxn id="43" idx="3"/>
            <a:endCxn id="63" idx="1"/>
          </p:cNvCxnSpPr>
          <p:nvPr/>
        </p:nvCxnSpPr>
        <p:spPr>
          <a:xfrm flipV="1">
            <a:off x="6338298" y="3685528"/>
            <a:ext cx="905838" cy="6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直接箭头连接符 58">
            <a:extLst>
              <a:ext uri="{FF2B5EF4-FFF2-40B4-BE49-F238E27FC236}">
                <a16:creationId xmlns:a16="http://schemas.microsoft.com/office/drawing/2014/main" id="{3A212E2D-D1F5-4A55-ADDE-7239B2D3EFFB}"/>
              </a:ext>
            </a:extLst>
          </p:cNvPr>
          <p:cNvCxnSpPr>
            <a:cxnSpLocks/>
            <a:stCxn id="43" idx="3"/>
            <a:endCxn id="69" idx="1"/>
          </p:cNvCxnSpPr>
          <p:nvPr/>
        </p:nvCxnSpPr>
        <p:spPr>
          <a:xfrm>
            <a:off x="6338298" y="3691840"/>
            <a:ext cx="908407" cy="10288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0" name="矩形 59">
            <a:extLst>
              <a:ext uri="{FF2B5EF4-FFF2-40B4-BE49-F238E27FC236}">
                <a16:creationId xmlns:a16="http://schemas.microsoft.com/office/drawing/2014/main" id="{5CCFD2A6-43B7-4E02-BC48-2E3DA1CB1ADD}"/>
              </a:ext>
            </a:extLst>
          </p:cNvPr>
          <p:cNvSpPr/>
          <p:nvPr/>
        </p:nvSpPr>
        <p:spPr>
          <a:xfrm>
            <a:off x="9810951" y="3246672"/>
            <a:ext cx="506856" cy="8748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tx1"/>
              </a:solidFill>
            </a:endParaRPr>
          </a:p>
        </p:txBody>
      </p:sp>
      <p:sp>
        <p:nvSpPr>
          <p:cNvPr id="61" name="文本框 60">
            <a:extLst>
              <a:ext uri="{FF2B5EF4-FFF2-40B4-BE49-F238E27FC236}">
                <a16:creationId xmlns:a16="http://schemas.microsoft.com/office/drawing/2014/main" id="{CBBD942D-7922-4EE6-BE6B-23C9FCF57FA6}"/>
              </a:ext>
            </a:extLst>
          </p:cNvPr>
          <p:cNvSpPr txBox="1"/>
          <p:nvPr/>
        </p:nvSpPr>
        <p:spPr>
          <a:xfrm rot="5400000">
            <a:off x="9676852" y="3514834"/>
            <a:ext cx="775054" cy="338554"/>
          </a:xfrm>
          <a:prstGeom prst="rect">
            <a:avLst/>
          </a:prstGeom>
          <a:noFill/>
        </p:spPr>
        <p:txBody>
          <a:bodyPr wrap="square" rtlCol="0">
            <a:spAutoFit/>
          </a:bodyPr>
          <a:lstStyle/>
          <a:p>
            <a:r>
              <a:rPr lang="en-US" altLang="zh-CN" sz="1600" b="1" dirty="0"/>
              <a:t>DROP</a:t>
            </a:r>
            <a:endParaRPr lang="zh-CN" altLang="en-US" sz="1600" b="1" dirty="0"/>
          </a:p>
        </p:txBody>
      </p:sp>
      <p:sp>
        <p:nvSpPr>
          <p:cNvPr id="62" name="矩形 61">
            <a:extLst>
              <a:ext uri="{FF2B5EF4-FFF2-40B4-BE49-F238E27FC236}">
                <a16:creationId xmlns:a16="http://schemas.microsoft.com/office/drawing/2014/main" id="{E18F319D-D65B-4E29-90E5-AF2EE9DA55C5}"/>
              </a:ext>
            </a:extLst>
          </p:cNvPr>
          <p:cNvSpPr/>
          <p:nvPr/>
        </p:nvSpPr>
        <p:spPr>
          <a:xfrm>
            <a:off x="4020619" y="3836241"/>
            <a:ext cx="2144731" cy="39555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zh-CN" dirty="0"/>
              <a:t>Counter: A2 B3 C2</a:t>
            </a:r>
            <a:endParaRPr lang="zh-CN" altLang="en-US" dirty="0"/>
          </a:p>
        </p:txBody>
      </p:sp>
      <p:sp>
        <p:nvSpPr>
          <p:cNvPr id="63" name="矩形 62">
            <a:extLst>
              <a:ext uri="{FF2B5EF4-FFF2-40B4-BE49-F238E27FC236}">
                <a16:creationId xmlns:a16="http://schemas.microsoft.com/office/drawing/2014/main" id="{06953415-7B26-4203-AA9E-B69D0798B1E9}"/>
              </a:ext>
            </a:extLst>
          </p:cNvPr>
          <p:cNvSpPr/>
          <p:nvPr/>
        </p:nvSpPr>
        <p:spPr>
          <a:xfrm>
            <a:off x="7244136" y="3246672"/>
            <a:ext cx="1641293"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64" name="矩形 63">
            <a:extLst>
              <a:ext uri="{FF2B5EF4-FFF2-40B4-BE49-F238E27FC236}">
                <a16:creationId xmlns:a16="http://schemas.microsoft.com/office/drawing/2014/main" id="{D1F9A7F3-FF25-4525-8D39-2E9DBBC66487}"/>
              </a:ext>
            </a:extLst>
          </p:cNvPr>
          <p:cNvSpPr/>
          <p:nvPr/>
        </p:nvSpPr>
        <p:spPr>
          <a:xfrm>
            <a:off x="9113172" y="4274128"/>
            <a:ext cx="506857" cy="8777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A1</a:t>
            </a:r>
          </a:p>
          <a:p>
            <a:pPr algn="ctr"/>
            <a:r>
              <a:rPr lang="en-US" altLang="zh-CN" dirty="0"/>
              <a:t>B1</a:t>
            </a:r>
          </a:p>
          <a:p>
            <a:pPr algn="ctr"/>
            <a:r>
              <a:rPr lang="en-US" altLang="zh-CN" dirty="0"/>
              <a:t>C1</a:t>
            </a:r>
            <a:endParaRPr lang="zh-CN" altLang="en-US" dirty="0"/>
          </a:p>
        </p:txBody>
      </p:sp>
      <p:sp>
        <p:nvSpPr>
          <p:cNvPr id="65" name="椭圆 64">
            <a:extLst>
              <a:ext uri="{FF2B5EF4-FFF2-40B4-BE49-F238E27FC236}">
                <a16:creationId xmlns:a16="http://schemas.microsoft.com/office/drawing/2014/main" id="{144F9903-F2FF-47AB-9491-8CCFC5B3CB12}"/>
              </a:ext>
            </a:extLst>
          </p:cNvPr>
          <p:cNvSpPr/>
          <p:nvPr/>
        </p:nvSpPr>
        <p:spPr>
          <a:xfrm>
            <a:off x="9047371" y="3531982"/>
            <a:ext cx="614733" cy="3019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65">
            <a:extLst>
              <a:ext uri="{FF2B5EF4-FFF2-40B4-BE49-F238E27FC236}">
                <a16:creationId xmlns:a16="http://schemas.microsoft.com/office/drawing/2014/main" id="{F623C7F6-149B-4BA8-8766-B591FE99923F}"/>
              </a:ext>
            </a:extLst>
          </p:cNvPr>
          <p:cNvSpPr/>
          <p:nvPr/>
        </p:nvSpPr>
        <p:spPr>
          <a:xfrm>
            <a:off x="10454789" y="3389908"/>
            <a:ext cx="614733" cy="30193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964E30E9-2F52-4C1C-8939-70B2A7CA056A}"/>
              </a:ext>
            </a:extLst>
          </p:cNvPr>
          <p:cNvSpPr/>
          <p:nvPr/>
        </p:nvSpPr>
        <p:spPr>
          <a:xfrm>
            <a:off x="7246705" y="4289584"/>
            <a:ext cx="1638723"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pic>
        <p:nvPicPr>
          <p:cNvPr id="3" name="tmp27ED">
            <a:hlinkClick r:id="" action="ppaction://media"/>
            <a:extLst>
              <a:ext uri="{FF2B5EF4-FFF2-40B4-BE49-F238E27FC236}">
                <a16:creationId xmlns:a16="http://schemas.microsoft.com/office/drawing/2014/main" id="{FC02C16B-CCBA-42EF-97D8-F6CDD1C90126}"/>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24.8095"/>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125309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65" grpId="0" animBg="1"/>
      <p:bldP spid="6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55D375-C831-4FC9-9514-F1E6A36A04DF}"/>
              </a:ext>
            </a:extLst>
          </p:cNvPr>
          <p:cNvSpPr>
            <a:spLocks noGrp="1"/>
          </p:cNvSpPr>
          <p:nvPr>
            <p:ph type="title"/>
          </p:nvPr>
        </p:nvSpPr>
        <p:spPr/>
        <p:txBody>
          <a:bodyPr>
            <a:normAutofit/>
          </a:bodyPr>
          <a:lstStyle/>
          <a:p>
            <a:r>
              <a:rPr lang="en-US" altLang="zh-CN" sz="4000" dirty="0"/>
              <a:t>Strawman 2: Physical Timestamp Aggregation</a:t>
            </a:r>
            <a:endParaRPr lang="zh-CN" altLang="en-US" sz="4000" dirty="0"/>
          </a:p>
        </p:txBody>
      </p:sp>
      <p:sp>
        <p:nvSpPr>
          <p:cNvPr id="12" name="矩形 11">
            <a:extLst>
              <a:ext uri="{FF2B5EF4-FFF2-40B4-BE49-F238E27FC236}">
                <a16:creationId xmlns:a16="http://schemas.microsoft.com/office/drawing/2014/main" id="{57D2E29E-B162-469B-85D9-75B789993EA0}"/>
              </a:ext>
            </a:extLst>
          </p:cNvPr>
          <p:cNvSpPr/>
          <p:nvPr/>
        </p:nvSpPr>
        <p:spPr>
          <a:xfrm>
            <a:off x="883578" y="2534157"/>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1</a:t>
            </a:r>
            <a:endParaRPr lang="zh-CN" altLang="en-US" dirty="0">
              <a:solidFill>
                <a:schemeClr val="tx1"/>
              </a:solidFill>
            </a:endParaRPr>
          </a:p>
        </p:txBody>
      </p:sp>
      <p:sp>
        <p:nvSpPr>
          <p:cNvPr id="13" name="矩形 12">
            <a:extLst>
              <a:ext uri="{FF2B5EF4-FFF2-40B4-BE49-F238E27FC236}">
                <a16:creationId xmlns:a16="http://schemas.microsoft.com/office/drawing/2014/main" id="{7CCB99CF-A1DC-4F47-9AA5-82979234A72E}"/>
              </a:ext>
            </a:extLst>
          </p:cNvPr>
          <p:cNvSpPr/>
          <p:nvPr/>
        </p:nvSpPr>
        <p:spPr>
          <a:xfrm>
            <a:off x="883578" y="3411874"/>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2</a:t>
            </a:r>
            <a:endParaRPr lang="zh-CN" altLang="en-US" dirty="0">
              <a:solidFill>
                <a:schemeClr val="tx1"/>
              </a:solidFill>
            </a:endParaRPr>
          </a:p>
        </p:txBody>
      </p:sp>
      <p:sp>
        <p:nvSpPr>
          <p:cNvPr id="14" name="矩形 13">
            <a:extLst>
              <a:ext uri="{FF2B5EF4-FFF2-40B4-BE49-F238E27FC236}">
                <a16:creationId xmlns:a16="http://schemas.microsoft.com/office/drawing/2014/main" id="{894B0E44-B46E-4A36-9733-0D397A63A302}"/>
              </a:ext>
            </a:extLst>
          </p:cNvPr>
          <p:cNvSpPr/>
          <p:nvPr/>
        </p:nvSpPr>
        <p:spPr>
          <a:xfrm>
            <a:off x="883578" y="4289591"/>
            <a:ext cx="1304818" cy="55994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Sender 3</a:t>
            </a:r>
            <a:endParaRPr lang="zh-CN" altLang="en-US" dirty="0">
              <a:solidFill>
                <a:schemeClr val="tx1"/>
              </a:solidFill>
            </a:endParaRPr>
          </a:p>
        </p:txBody>
      </p:sp>
      <p:cxnSp>
        <p:nvCxnSpPr>
          <p:cNvPr id="15" name="直接箭头连接符 14">
            <a:extLst>
              <a:ext uri="{FF2B5EF4-FFF2-40B4-BE49-F238E27FC236}">
                <a16:creationId xmlns:a16="http://schemas.microsoft.com/office/drawing/2014/main" id="{6F95E597-2D8B-4D9A-9B5E-B967FCE9F377}"/>
              </a:ext>
            </a:extLst>
          </p:cNvPr>
          <p:cNvCxnSpPr>
            <a:cxnSpLocks/>
            <a:endCxn id="21" idx="1"/>
          </p:cNvCxnSpPr>
          <p:nvPr/>
        </p:nvCxnSpPr>
        <p:spPr>
          <a:xfrm flipV="1">
            <a:off x="2188396" y="2655240"/>
            <a:ext cx="3385369" cy="1588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直接箭头连接符 15">
            <a:extLst>
              <a:ext uri="{FF2B5EF4-FFF2-40B4-BE49-F238E27FC236}">
                <a16:creationId xmlns:a16="http://schemas.microsoft.com/office/drawing/2014/main" id="{FD66DF4B-1048-405D-9468-C920EE0BED55}"/>
              </a:ext>
            </a:extLst>
          </p:cNvPr>
          <p:cNvCxnSpPr>
            <a:cxnSpLocks/>
            <a:stCxn id="13" idx="3"/>
            <a:endCxn id="21" idx="1"/>
          </p:cNvCxnSpPr>
          <p:nvPr/>
        </p:nvCxnSpPr>
        <p:spPr>
          <a:xfrm flipV="1">
            <a:off x="2188396" y="2655240"/>
            <a:ext cx="3385369" cy="10366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a:extLst>
              <a:ext uri="{FF2B5EF4-FFF2-40B4-BE49-F238E27FC236}">
                <a16:creationId xmlns:a16="http://schemas.microsoft.com/office/drawing/2014/main" id="{6925481D-85BF-45ED-B58D-6E83669EF54F}"/>
              </a:ext>
            </a:extLst>
          </p:cNvPr>
          <p:cNvCxnSpPr>
            <a:cxnSpLocks/>
            <a:stCxn id="14" idx="3"/>
            <a:endCxn id="21" idx="1"/>
          </p:cNvCxnSpPr>
          <p:nvPr/>
        </p:nvCxnSpPr>
        <p:spPr>
          <a:xfrm flipV="1">
            <a:off x="2188396" y="2655240"/>
            <a:ext cx="3385369" cy="19143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矩形 20">
            <a:extLst>
              <a:ext uri="{FF2B5EF4-FFF2-40B4-BE49-F238E27FC236}">
                <a16:creationId xmlns:a16="http://schemas.microsoft.com/office/drawing/2014/main" id="{D4CF00C9-73D6-439C-8D34-7F03ABFC57AB}"/>
              </a:ext>
            </a:extLst>
          </p:cNvPr>
          <p:cNvSpPr/>
          <p:nvPr/>
        </p:nvSpPr>
        <p:spPr>
          <a:xfrm>
            <a:off x="5573765" y="2216384"/>
            <a:ext cx="2040246"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A</a:t>
            </a:r>
            <a:endParaRPr lang="zh-CN" altLang="en-US" b="1" dirty="0">
              <a:solidFill>
                <a:schemeClr val="tx1"/>
              </a:solidFill>
            </a:endParaRPr>
          </a:p>
        </p:txBody>
      </p:sp>
      <p:sp>
        <p:nvSpPr>
          <p:cNvPr id="22" name="矩形 21">
            <a:extLst>
              <a:ext uri="{FF2B5EF4-FFF2-40B4-BE49-F238E27FC236}">
                <a16:creationId xmlns:a16="http://schemas.microsoft.com/office/drawing/2014/main" id="{B1211685-3944-4258-8E4B-80147CD00201}"/>
              </a:ext>
            </a:extLst>
          </p:cNvPr>
          <p:cNvSpPr/>
          <p:nvPr/>
        </p:nvSpPr>
        <p:spPr>
          <a:xfrm>
            <a:off x="5571195" y="3246672"/>
            <a:ext cx="2040245" cy="8777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B</a:t>
            </a:r>
            <a:endParaRPr lang="zh-CN" altLang="en-US" b="1" dirty="0">
              <a:solidFill>
                <a:schemeClr val="tx1"/>
              </a:solidFill>
            </a:endParaRPr>
          </a:p>
        </p:txBody>
      </p:sp>
      <p:sp>
        <p:nvSpPr>
          <p:cNvPr id="23" name="矩形 22">
            <a:extLst>
              <a:ext uri="{FF2B5EF4-FFF2-40B4-BE49-F238E27FC236}">
                <a16:creationId xmlns:a16="http://schemas.microsoft.com/office/drawing/2014/main" id="{20DBC1C2-09AA-4A2E-ABCE-651F9410B3FE}"/>
              </a:ext>
            </a:extLst>
          </p:cNvPr>
          <p:cNvSpPr/>
          <p:nvPr/>
        </p:nvSpPr>
        <p:spPr>
          <a:xfrm>
            <a:off x="5571196" y="4289584"/>
            <a:ext cx="2040244" cy="8622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Receiver </a:t>
            </a:r>
            <a:r>
              <a:rPr lang="en-US" altLang="zh-CN" b="1" dirty="0">
                <a:solidFill>
                  <a:schemeClr val="tx1"/>
                </a:solidFill>
              </a:rPr>
              <a:t>C</a:t>
            </a:r>
            <a:endParaRPr lang="zh-CN" altLang="en-US" b="1" dirty="0">
              <a:solidFill>
                <a:schemeClr val="tx1"/>
              </a:solidFill>
            </a:endParaRPr>
          </a:p>
        </p:txBody>
      </p:sp>
      <p:cxnSp>
        <p:nvCxnSpPr>
          <p:cNvPr id="24" name="直接箭头连接符 23">
            <a:extLst>
              <a:ext uri="{FF2B5EF4-FFF2-40B4-BE49-F238E27FC236}">
                <a16:creationId xmlns:a16="http://schemas.microsoft.com/office/drawing/2014/main" id="{C0D7F229-3613-4DE0-AD6B-0EF0BAB66E84}"/>
              </a:ext>
            </a:extLst>
          </p:cNvPr>
          <p:cNvCxnSpPr>
            <a:cxnSpLocks/>
            <a:stCxn id="12" idx="3"/>
            <a:endCxn id="22" idx="1"/>
          </p:cNvCxnSpPr>
          <p:nvPr/>
        </p:nvCxnSpPr>
        <p:spPr>
          <a:xfrm>
            <a:off x="2188396" y="2814128"/>
            <a:ext cx="3382799" cy="8714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接箭头连接符 26">
            <a:extLst>
              <a:ext uri="{FF2B5EF4-FFF2-40B4-BE49-F238E27FC236}">
                <a16:creationId xmlns:a16="http://schemas.microsoft.com/office/drawing/2014/main" id="{1A2C5690-D3B0-435F-A701-1C930E65851F}"/>
              </a:ext>
            </a:extLst>
          </p:cNvPr>
          <p:cNvCxnSpPr>
            <a:cxnSpLocks/>
            <a:stCxn id="12" idx="3"/>
            <a:endCxn id="23" idx="1"/>
          </p:cNvCxnSpPr>
          <p:nvPr/>
        </p:nvCxnSpPr>
        <p:spPr>
          <a:xfrm>
            <a:off x="2188396" y="2814128"/>
            <a:ext cx="3382800" cy="19065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5B469D69-7E3C-43E7-9481-6002CE3F53B0}"/>
              </a:ext>
            </a:extLst>
          </p:cNvPr>
          <p:cNvCxnSpPr>
            <a:cxnSpLocks/>
            <a:stCxn id="13" idx="3"/>
            <a:endCxn id="22" idx="1"/>
          </p:cNvCxnSpPr>
          <p:nvPr/>
        </p:nvCxnSpPr>
        <p:spPr>
          <a:xfrm flipV="1">
            <a:off x="2188396" y="3685528"/>
            <a:ext cx="3382799" cy="63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直接箭头连接符 33">
            <a:extLst>
              <a:ext uri="{FF2B5EF4-FFF2-40B4-BE49-F238E27FC236}">
                <a16:creationId xmlns:a16="http://schemas.microsoft.com/office/drawing/2014/main" id="{D46D0585-244D-4BC6-A0CE-B992C5C05CAB}"/>
              </a:ext>
            </a:extLst>
          </p:cNvPr>
          <p:cNvCxnSpPr>
            <a:cxnSpLocks/>
            <a:stCxn id="13" idx="3"/>
            <a:endCxn id="23" idx="1"/>
          </p:cNvCxnSpPr>
          <p:nvPr/>
        </p:nvCxnSpPr>
        <p:spPr>
          <a:xfrm>
            <a:off x="2188396" y="3691845"/>
            <a:ext cx="3382800" cy="10288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FED89439-3155-4C41-AA82-72333B1CC347}"/>
              </a:ext>
            </a:extLst>
          </p:cNvPr>
          <p:cNvCxnSpPr>
            <a:cxnSpLocks/>
            <a:stCxn id="14" idx="3"/>
            <a:endCxn id="22" idx="1"/>
          </p:cNvCxnSpPr>
          <p:nvPr/>
        </p:nvCxnSpPr>
        <p:spPr>
          <a:xfrm flipV="1">
            <a:off x="2188396" y="3685528"/>
            <a:ext cx="3382799" cy="8840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接箭头连接符 41">
            <a:extLst>
              <a:ext uri="{FF2B5EF4-FFF2-40B4-BE49-F238E27FC236}">
                <a16:creationId xmlns:a16="http://schemas.microsoft.com/office/drawing/2014/main" id="{E254DB9B-315D-4269-9B9A-3FCB7E21089A}"/>
              </a:ext>
            </a:extLst>
          </p:cNvPr>
          <p:cNvCxnSpPr>
            <a:cxnSpLocks/>
            <a:stCxn id="14" idx="3"/>
            <a:endCxn id="23" idx="1"/>
          </p:cNvCxnSpPr>
          <p:nvPr/>
        </p:nvCxnSpPr>
        <p:spPr>
          <a:xfrm>
            <a:off x="2188396" y="4569562"/>
            <a:ext cx="3382800" cy="1511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矩形 17">
            <a:extLst>
              <a:ext uri="{FF2B5EF4-FFF2-40B4-BE49-F238E27FC236}">
                <a16:creationId xmlns:a16="http://schemas.microsoft.com/office/drawing/2014/main" id="{19AD12D7-1CDC-4BB4-8EC7-B804EA4ACE98}"/>
              </a:ext>
            </a:extLst>
          </p:cNvPr>
          <p:cNvSpPr/>
          <p:nvPr/>
        </p:nvSpPr>
        <p:spPr>
          <a:xfrm>
            <a:off x="8743571" y="3423042"/>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19" name="矩形 18">
            <a:extLst>
              <a:ext uri="{FF2B5EF4-FFF2-40B4-BE49-F238E27FC236}">
                <a16:creationId xmlns:a16="http://schemas.microsoft.com/office/drawing/2014/main" id="{5D987BCB-D64A-4F8F-8727-28DDF1335ED9}"/>
              </a:ext>
            </a:extLst>
          </p:cNvPr>
          <p:cNvSpPr/>
          <p:nvPr/>
        </p:nvSpPr>
        <p:spPr>
          <a:xfrm>
            <a:off x="3318591" y="3423042"/>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20" name="矩形 19">
            <a:extLst>
              <a:ext uri="{FF2B5EF4-FFF2-40B4-BE49-F238E27FC236}">
                <a16:creationId xmlns:a16="http://schemas.microsoft.com/office/drawing/2014/main" id="{255FCC61-9AA1-4EE3-86DD-06D5F7361D37}"/>
              </a:ext>
            </a:extLst>
          </p:cNvPr>
          <p:cNvSpPr/>
          <p:nvPr/>
        </p:nvSpPr>
        <p:spPr>
          <a:xfrm>
            <a:off x="2321103" y="4159865"/>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25" name="矩形 24">
            <a:extLst>
              <a:ext uri="{FF2B5EF4-FFF2-40B4-BE49-F238E27FC236}">
                <a16:creationId xmlns:a16="http://schemas.microsoft.com/office/drawing/2014/main" id="{7E591D58-8048-4E29-99C6-75ACC6948C40}"/>
              </a:ext>
            </a:extLst>
          </p:cNvPr>
          <p:cNvSpPr/>
          <p:nvPr/>
        </p:nvSpPr>
        <p:spPr>
          <a:xfrm>
            <a:off x="2331825" y="341486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a:p>
            <a:pPr algn="ctr"/>
            <a:r>
              <a:rPr lang="en-US" altLang="zh-CN" dirty="0"/>
              <a:t>A</a:t>
            </a:r>
            <a:endParaRPr lang="zh-CN" altLang="en-US" dirty="0"/>
          </a:p>
        </p:txBody>
      </p:sp>
      <p:sp>
        <p:nvSpPr>
          <p:cNvPr id="26" name="矩形 25">
            <a:extLst>
              <a:ext uri="{FF2B5EF4-FFF2-40B4-BE49-F238E27FC236}">
                <a16:creationId xmlns:a16="http://schemas.microsoft.com/office/drawing/2014/main" id="{0DD94900-782E-4F76-98A4-8721806CA9C3}"/>
              </a:ext>
            </a:extLst>
          </p:cNvPr>
          <p:cNvSpPr/>
          <p:nvPr/>
        </p:nvSpPr>
        <p:spPr>
          <a:xfrm>
            <a:off x="8746857" y="2372235"/>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28" name="矩形 27">
            <a:extLst>
              <a:ext uri="{FF2B5EF4-FFF2-40B4-BE49-F238E27FC236}">
                <a16:creationId xmlns:a16="http://schemas.microsoft.com/office/drawing/2014/main" id="{822CA1BF-BD28-4B1B-BF7A-A4C3367D4646}"/>
              </a:ext>
            </a:extLst>
          </p:cNvPr>
          <p:cNvSpPr/>
          <p:nvPr/>
        </p:nvSpPr>
        <p:spPr>
          <a:xfrm>
            <a:off x="9782101" y="2372235"/>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29" name="矩形 28">
            <a:extLst>
              <a:ext uri="{FF2B5EF4-FFF2-40B4-BE49-F238E27FC236}">
                <a16:creationId xmlns:a16="http://schemas.microsoft.com/office/drawing/2014/main" id="{4A1F783E-9507-4017-9A8B-E3741F927D70}"/>
              </a:ext>
            </a:extLst>
          </p:cNvPr>
          <p:cNvSpPr/>
          <p:nvPr/>
        </p:nvSpPr>
        <p:spPr>
          <a:xfrm>
            <a:off x="7807567" y="237526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a:p>
            <a:pPr algn="ctr"/>
            <a:r>
              <a:rPr lang="en-US" altLang="zh-CN" dirty="0"/>
              <a:t>A</a:t>
            </a:r>
            <a:endParaRPr lang="zh-CN" altLang="en-US" dirty="0"/>
          </a:p>
        </p:txBody>
      </p:sp>
      <p:cxnSp>
        <p:nvCxnSpPr>
          <p:cNvPr id="4" name="直接连接符 3">
            <a:extLst>
              <a:ext uri="{FF2B5EF4-FFF2-40B4-BE49-F238E27FC236}">
                <a16:creationId xmlns:a16="http://schemas.microsoft.com/office/drawing/2014/main" id="{30D267AC-FF2A-4EA2-AB70-5E1280827BAC}"/>
              </a:ext>
            </a:extLst>
          </p:cNvPr>
          <p:cNvCxnSpPr>
            <a:cxnSpLocks/>
          </p:cNvCxnSpPr>
          <p:nvPr/>
        </p:nvCxnSpPr>
        <p:spPr>
          <a:xfrm>
            <a:off x="9693672" y="1582220"/>
            <a:ext cx="0" cy="3842535"/>
          </a:xfrm>
          <a:prstGeom prst="line">
            <a:avLst/>
          </a:prstGeom>
          <a:ln w="12700"/>
        </p:spPr>
        <p:style>
          <a:lnRef idx="1">
            <a:schemeClr val="dk1"/>
          </a:lnRef>
          <a:fillRef idx="0">
            <a:schemeClr val="dk1"/>
          </a:fillRef>
          <a:effectRef idx="0">
            <a:schemeClr val="dk1"/>
          </a:effectRef>
          <a:fontRef idx="minor">
            <a:schemeClr val="tx1"/>
          </a:fontRef>
        </p:style>
      </p:cxnSp>
      <p:sp>
        <p:nvSpPr>
          <p:cNvPr id="5" name="文本框 4">
            <a:extLst>
              <a:ext uri="{FF2B5EF4-FFF2-40B4-BE49-F238E27FC236}">
                <a16:creationId xmlns:a16="http://schemas.microsoft.com/office/drawing/2014/main" id="{BAF48AF3-0581-439E-8BDF-32E46461B625}"/>
              </a:ext>
            </a:extLst>
          </p:cNvPr>
          <p:cNvSpPr txBox="1"/>
          <p:nvPr/>
        </p:nvSpPr>
        <p:spPr>
          <a:xfrm>
            <a:off x="7968191" y="1629837"/>
            <a:ext cx="1557332" cy="400110"/>
          </a:xfrm>
          <a:prstGeom prst="rect">
            <a:avLst/>
          </a:prstGeom>
          <a:noFill/>
        </p:spPr>
        <p:txBody>
          <a:bodyPr wrap="square" rtlCol="0">
            <a:spAutoFit/>
          </a:bodyPr>
          <a:lstStyle/>
          <a:p>
            <a:r>
              <a:rPr lang="en-US" altLang="zh-CN" sz="2000" b="1" dirty="0"/>
              <a:t>Received</a:t>
            </a:r>
            <a:endParaRPr lang="zh-CN" altLang="en-US" sz="2000" b="1" dirty="0"/>
          </a:p>
        </p:txBody>
      </p:sp>
      <p:sp>
        <p:nvSpPr>
          <p:cNvPr id="30" name="文本框 29">
            <a:extLst>
              <a:ext uri="{FF2B5EF4-FFF2-40B4-BE49-F238E27FC236}">
                <a16:creationId xmlns:a16="http://schemas.microsoft.com/office/drawing/2014/main" id="{BA8306ED-9301-4B9E-91E1-220149750D3C}"/>
              </a:ext>
            </a:extLst>
          </p:cNvPr>
          <p:cNvSpPr txBox="1"/>
          <p:nvPr/>
        </p:nvSpPr>
        <p:spPr>
          <a:xfrm>
            <a:off x="10047852" y="1626697"/>
            <a:ext cx="1557332" cy="400110"/>
          </a:xfrm>
          <a:prstGeom prst="rect">
            <a:avLst/>
          </a:prstGeom>
          <a:noFill/>
        </p:spPr>
        <p:txBody>
          <a:bodyPr wrap="square" rtlCol="0">
            <a:spAutoFit/>
          </a:bodyPr>
          <a:lstStyle/>
          <a:p>
            <a:r>
              <a:rPr lang="en-US" altLang="zh-CN" sz="2000" b="1" dirty="0"/>
              <a:t>Delivered</a:t>
            </a:r>
            <a:endParaRPr lang="zh-CN" altLang="en-US" sz="2000" b="1" dirty="0"/>
          </a:p>
        </p:txBody>
      </p:sp>
      <p:sp>
        <p:nvSpPr>
          <p:cNvPr id="33" name="矩形 32">
            <a:extLst>
              <a:ext uri="{FF2B5EF4-FFF2-40B4-BE49-F238E27FC236}">
                <a16:creationId xmlns:a16="http://schemas.microsoft.com/office/drawing/2014/main" id="{2593AA38-6FD3-45E1-AB33-C3177CAB46D4}"/>
              </a:ext>
            </a:extLst>
          </p:cNvPr>
          <p:cNvSpPr/>
          <p:nvPr/>
        </p:nvSpPr>
        <p:spPr>
          <a:xfrm>
            <a:off x="10730565" y="2372234"/>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36" name="矩形 35">
            <a:extLst>
              <a:ext uri="{FF2B5EF4-FFF2-40B4-BE49-F238E27FC236}">
                <a16:creationId xmlns:a16="http://schemas.microsoft.com/office/drawing/2014/main" id="{D076CB16-006D-4F43-8395-26C4C2ADE6AF}"/>
              </a:ext>
            </a:extLst>
          </p:cNvPr>
          <p:cNvSpPr/>
          <p:nvPr/>
        </p:nvSpPr>
        <p:spPr>
          <a:xfrm>
            <a:off x="9782101" y="3405557"/>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37" name="矩形 36">
            <a:extLst>
              <a:ext uri="{FF2B5EF4-FFF2-40B4-BE49-F238E27FC236}">
                <a16:creationId xmlns:a16="http://schemas.microsoft.com/office/drawing/2014/main" id="{260A296A-89A1-4BEA-97BB-5F2C1811EC5A}"/>
              </a:ext>
            </a:extLst>
          </p:cNvPr>
          <p:cNvSpPr/>
          <p:nvPr/>
        </p:nvSpPr>
        <p:spPr>
          <a:xfrm>
            <a:off x="10730565" y="3405556"/>
            <a:ext cx="843336" cy="55994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dirty="0"/>
              <a:t>9:00</a:t>
            </a:r>
          </a:p>
          <a:p>
            <a:pPr algn="ctr"/>
            <a:r>
              <a:rPr lang="en-US" altLang="zh-CN" dirty="0"/>
              <a:t>BC</a:t>
            </a:r>
            <a:endParaRPr lang="zh-CN" altLang="en-US" dirty="0"/>
          </a:p>
        </p:txBody>
      </p:sp>
      <p:sp>
        <p:nvSpPr>
          <p:cNvPr id="39" name="矩形 38">
            <a:extLst>
              <a:ext uri="{FF2B5EF4-FFF2-40B4-BE49-F238E27FC236}">
                <a16:creationId xmlns:a16="http://schemas.microsoft.com/office/drawing/2014/main" id="{D442A3A0-5551-4743-9844-7113E4A6C22E}"/>
              </a:ext>
            </a:extLst>
          </p:cNvPr>
          <p:cNvSpPr/>
          <p:nvPr/>
        </p:nvSpPr>
        <p:spPr>
          <a:xfrm>
            <a:off x="7811163" y="4439835"/>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41" name="矩形 40">
            <a:extLst>
              <a:ext uri="{FF2B5EF4-FFF2-40B4-BE49-F238E27FC236}">
                <a16:creationId xmlns:a16="http://schemas.microsoft.com/office/drawing/2014/main" id="{7759E3F4-06CD-4E4A-95F3-1DA88A7087DD}"/>
              </a:ext>
            </a:extLst>
          </p:cNvPr>
          <p:cNvSpPr/>
          <p:nvPr/>
        </p:nvSpPr>
        <p:spPr>
          <a:xfrm>
            <a:off x="8743573" y="4439834"/>
            <a:ext cx="843337" cy="55994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a:p>
            <a:pPr algn="ctr"/>
            <a:r>
              <a:rPr lang="en-US" altLang="zh-CN" dirty="0"/>
              <a:t>AB</a:t>
            </a:r>
            <a:endParaRPr lang="zh-CN" altLang="en-US" dirty="0"/>
          </a:p>
        </p:txBody>
      </p:sp>
      <p:sp>
        <p:nvSpPr>
          <p:cNvPr id="43" name="文本框 42">
            <a:extLst>
              <a:ext uri="{FF2B5EF4-FFF2-40B4-BE49-F238E27FC236}">
                <a16:creationId xmlns:a16="http://schemas.microsoft.com/office/drawing/2014/main" id="{765A5A4B-479D-478B-A686-5E69FF6872B8}"/>
              </a:ext>
            </a:extLst>
          </p:cNvPr>
          <p:cNvSpPr txBox="1"/>
          <p:nvPr/>
        </p:nvSpPr>
        <p:spPr>
          <a:xfrm>
            <a:off x="776555" y="5147049"/>
            <a:ext cx="10144874" cy="1631216"/>
          </a:xfrm>
          <a:prstGeom prst="rect">
            <a:avLst/>
          </a:prstGeom>
          <a:noFill/>
        </p:spPr>
        <p:txBody>
          <a:bodyPr wrap="square" rtlCol="0">
            <a:spAutoFit/>
          </a:bodyPr>
          <a:lstStyle/>
          <a:p>
            <a:r>
              <a:rPr lang="en-US" altLang="zh-CN" sz="2000" dirty="0"/>
              <a:t>Drawbacks:</a:t>
            </a:r>
          </a:p>
          <a:p>
            <a:pPr marL="457200" indent="-457200">
              <a:buAutoNum type="arabicPeriod"/>
            </a:pPr>
            <a:r>
              <a:rPr lang="en-US" altLang="zh-CN" sz="2000" dirty="0"/>
              <a:t>Each</a:t>
            </a:r>
            <a:r>
              <a:rPr lang="zh-CN" altLang="en-US" sz="2000" dirty="0"/>
              <a:t> </a:t>
            </a:r>
            <a:r>
              <a:rPr lang="en-US" altLang="zh-CN" sz="2000" dirty="0"/>
              <a:t>message</a:t>
            </a:r>
            <a:r>
              <a:rPr lang="zh-CN" altLang="en-US" sz="2000" dirty="0"/>
              <a:t> </a:t>
            </a:r>
            <a:r>
              <a:rPr lang="en-US" altLang="zh-CN" sz="2000" dirty="0"/>
              <a:t>needs</a:t>
            </a:r>
            <a:r>
              <a:rPr lang="zh-CN" altLang="en-US" sz="2000" dirty="0"/>
              <a:t> </a:t>
            </a:r>
            <a:r>
              <a:rPr lang="en-US" altLang="zh-CN" sz="2000" dirty="0"/>
              <a:t>to</a:t>
            </a:r>
            <a:r>
              <a:rPr lang="zh-CN" altLang="en-US" sz="2000" dirty="0"/>
              <a:t> </a:t>
            </a:r>
            <a:r>
              <a:rPr lang="en-US" altLang="zh-CN" sz="2000" dirty="0"/>
              <a:t>broadcast to all receivers (including those not needed).</a:t>
            </a:r>
          </a:p>
          <a:p>
            <a:pPr marL="457200" indent="-457200">
              <a:buAutoNum type="arabicPeriod"/>
            </a:pPr>
            <a:r>
              <a:rPr lang="en-US" altLang="zh-CN" sz="2000" dirty="0"/>
              <a:t>Periodic beacons needed for an idle pair of receivers (</a:t>
            </a:r>
            <a:r>
              <a:rPr lang="en-US" altLang="zh-CN" sz="2000" b="1" dirty="0"/>
              <a:t>quadratic</a:t>
            </a:r>
            <a:r>
              <a:rPr lang="en-US" altLang="zh-CN" sz="2000" dirty="0"/>
              <a:t> number of beacons, not scalable).</a:t>
            </a:r>
          </a:p>
          <a:p>
            <a:pPr marL="457200" indent="-457200">
              <a:buAutoNum type="arabicPeriod"/>
            </a:pPr>
            <a:r>
              <a:rPr lang="en-US" altLang="zh-CN" sz="2000" dirty="0"/>
              <a:t>Cannot detect packet loss and failures.</a:t>
            </a:r>
          </a:p>
        </p:txBody>
      </p:sp>
      <p:sp>
        <p:nvSpPr>
          <p:cNvPr id="44" name="矩形 43">
            <a:extLst>
              <a:ext uri="{FF2B5EF4-FFF2-40B4-BE49-F238E27FC236}">
                <a16:creationId xmlns:a16="http://schemas.microsoft.com/office/drawing/2014/main" id="{3FF063D5-31FA-4895-89B8-B75689672F02}"/>
              </a:ext>
            </a:extLst>
          </p:cNvPr>
          <p:cNvSpPr/>
          <p:nvPr/>
        </p:nvSpPr>
        <p:spPr>
          <a:xfrm>
            <a:off x="2321103" y="2598998"/>
            <a:ext cx="843338" cy="559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 ABC</a:t>
            </a:r>
            <a:endParaRPr lang="zh-CN" altLang="en-US" dirty="0"/>
          </a:p>
        </p:txBody>
      </p:sp>
      <p:sp>
        <p:nvSpPr>
          <p:cNvPr id="35" name="矩形 34">
            <a:extLst>
              <a:ext uri="{FF2B5EF4-FFF2-40B4-BE49-F238E27FC236}">
                <a16:creationId xmlns:a16="http://schemas.microsoft.com/office/drawing/2014/main" id="{5A858188-8775-4C24-81C2-7E0814C51420}"/>
              </a:ext>
            </a:extLst>
          </p:cNvPr>
          <p:cNvSpPr/>
          <p:nvPr/>
        </p:nvSpPr>
        <p:spPr>
          <a:xfrm>
            <a:off x="6892341" y="2481946"/>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11:00</a:t>
            </a:r>
          </a:p>
        </p:txBody>
      </p:sp>
      <p:sp>
        <p:nvSpPr>
          <p:cNvPr id="53" name="矩形 52">
            <a:extLst>
              <a:ext uri="{FF2B5EF4-FFF2-40B4-BE49-F238E27FC236}">
                <a16:creationId xmlns:a16="http://schemas.microsoft.com/office/drawing/2014/main" id="{14788535-F3E0-4F52-AB77-78B0948A3580}"/>
              </a:ext>
            </a:extLst>
          </p:cNvPr>
          <p:cNvSpPr/>
          <p:nvPr/>
        </p:nvSpPr>
        <p:spPr>
          <a:xfrm>
            <a:off x="6887197" y="2205630"/>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54" name="矩形 53">
            <a:extLst>
              <a:ext uri="{FF2B5EF4-FFF2-40B4-BE49-F238E27FC236}">
                <a16:creationId xmlns:a16="http://schemas.microsoft.com/office/drawing/2014/main" id="{865D7AFE-C04E-4EF0-849C-59C95D211CEA}"/>
              </a:ext>
            </a:extLst>
          </p:cNvPr>
          <p:cNvSpPr/>
          <p:nvPr/>
        </p:nvSpPr>
        <p:spPr>
          <a:xfrm>
            <a:off x="6885703" y="2796753"/>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5" name="矩形 54">
            <a:extLst>
              <a:ext uri="{FF2B5EF4-FFF2-40B4-BE49-F238E27FC236}">
                <a16:creationId xmlns:a16="http://schemas.microsoft.com/office/drawing/2014/main" id="{2033549D-7F8C-4D84-8BBA-EC99366C23E6}"/>
              </a:ext>
            </a:extLst>
          </p:cNvPr>
          <p:cNvSpPr/>
          <p:nvPr/>
        </p:nvSpPr>
        <p:spPr>
          <a:xfrm>
            <a:off x="6897942" y="3506514"/>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6" name="矩形 55">
            <a:extLst>
              <a:ext uri="{FF2B5EF4-FFF2-40B4-BE49-F238E27FC236}">
                <a16:creationId xmlns:a16="http://schemas.microsoft.com/office/drawing/2014/main" id="{4F6C7069-7C58-4317-9B55-606F510530D6}"/>
              </a:ext>
            </a:extLst>
          </p:cNvPr>
          <p:cNvSpPr/>
          <p:nvPr/>
        </p:nvSpPr>
        <p:spPr>
          <a:xfrm>
            <a:off x="6892093" y="3238800"/>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57" name="矩形 56">
            <a:extLst>
              <a:ext uri="{FF2B5EF4-FFF2-40B4-BE49-F238E27FC236}">
                <a16:creationId xmlns:a16="http://schemas.microsoft.com/office/drawing/2014/main" id="{3FC4FEEE-0F11-4D21-A25C-572405B354E7}"/>
              </a:ext>
            </a:extLst>
          </p:cNvPr>
          <p:cNvSpPr/>
          <p:nvPr/>
        </p:nvSpPr>
        <p:spPr>
          <a:xfrm>
            <a:off x="6901054" y="3816363"/>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58" name="矩形 57">
            <a:extLst>
              <a:ext uri="{FF2B5EF4-FFF2-40B4-BE49-F238E27FC236}">
                <a16:creationId xmlns:a16="http://schemas.microsoft.com/office/drawing/2014/main" id="{9E50F05A-09BD-4B2B-88A4-A7B9741BC1DA}"/>
              </a:ext>
            </a:extLst>
          </p:cNvPr>
          <p:cNvSpPr/>
          <p:nvPr/>
        </p:nvSpPr>
        <p:spPr>
          <a:xfrm>
            <a:off x="6881276" y="4575195"/>
            <a:ext cx="728308" cy="31090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0:00</a:t>
            </a:r>
          </a:p>
        </p:txBody>
      </p:sp>
      <p:sp>
        <p:nvSpPr>
          <p:cNvPr id="59" name="矩形 58">
            <a:extLst>
              <a:ext uri="{FF2B5EF4-FFF2-40B4-BE49-F238E27FC236}">
                <a16:creationId xmlns:a16="http://schemas.microsoft.com/office/drawing/2014/main" id="{6DC610F5-9E3A-488B-AEE0-34E08F3D1FD9}"/>
              </a:ext>
            </a:extLst>
          </p:cNvPr>
          <p:cNvSpPr/>
          <p:nvPr/>
        </p:nvSpPr>
        <p:spPr>
          <a:xfrm>
            <a:off x="6880021" y="4293497"/>
            <a:ext cx="728308" cy="310903"/>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10:00</a:t>
            </a:r>
          </a:p>
        </p:txBody>
      </p:sp>
      <p:sp>
        <p:nvSpPr>
          <p:cNvPr id="60" name="矩形 59">
            <a:extLst>
              <a:ext uri="{FF2B5EF4-FFF2-40B4-BE49-F238E27FC236}">
                <a16:creationId xmlns:a16="http://schemas.microsoft.com/office/drawing/2014/main" id="{2B405D87-457B-4A07-87C1-A0B807B0178A}"/>
              </a:ext>
            </a:extLst>
          </p:cNvPr>
          <p:cNvSpPr/>
          <p:nvPr/>
        </p:nvSpPr>
        <p:spPr>
          <a:xfrm>
            <a:off x="6885703" y="4857011"/>
            <a:ext cx="728308" cy="31090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9:00</a:t>
            </a:r>
          </a:p>
        </p:txBody>
      </p:sp>
      <p:sp>
        <p:nvSpPr>
          <p:cNvPr id="45" name="文本框 44">
            <a:extLst>
              <a:ext uri="{FF2B5EF4-FFF2-40B4-BE49-F238E27FC236}">
                <a16:creationId xmlns:a16="http://schemas.microsoft.com/office/drawing/2014/main" id="{1AD290DD-6480-4956-A73B-EEBA9E08B561}"/>
              </a:ext>
            </a:extLst>
          </p:cNvPr>
          <p:cNvSpPr txBox="1"/>
          <p:nvPr/>
        </p:nvSpPr>
        <p:spPr>
          <a:xfrm>
            <a:off x="5573765" y="1505330"/>
            <a:ext cx="2097242" cy="646331"/>
          </a:xfrm>
          <a:prstGeom prst="rect">
            <a:avLst/>
          </a:prstGeom>
          <a:noFill/>
        </p:spPr>
        <p:txBody>
          <a:bodyPr wrap="square" rtlCol="0">
            <a:spAutoFit/>
          </a:bodyPr>
          <a:lstStyle/>
          <a:p>
            <a:pPr algn="r"/>
            <a:r>
              <a:rPr lang="en-US" altLang="zh-CN" b="1" dirty="0"/>
              <a:t>Last timestamp from each sender</a:t>
            </a:r>
            <a:endParaRPr lang="zh-CN" altLang="en-US" b="1" dirty="0"/>
          </a:p>
        </p:txBody>
      </p:sp>
      <p:pic>
        <p:nvPicPr>
          <p:cNvPr id="6" name="tmpCF91">
            <a:hlinkClick r:id="" action="ppaction://media"/>
            <a:extLst>
              <a:ext uri="{FF2B5EF4-FFF2-40B4-BE49-F238E27FC236}">
                <a16:creationId xmlns:a16="http://schemas.microsoft.com/office/drawing/2014/main" id="{D24B675F-C46E-4CDE-8568-B1B9BF0F1EAB}"/>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32.4671"/>
                </p14:media>
              </p:ext>
            </p:extLst>
          </p:nvPr>
        </p:nvPicPr>
        <p:blipFill>
          <a:blip r:embed="rId9"/>
          <a:stretch>
            <a:fillRect/>
          </a:stretch>
        </p:blipFill>
        <p:spPr>
          <a:xfrm>
            <a:off x="11861800" y="101600"/>
            <a:ext cx="228600" cy="228600"/>
          </a:xfrm>
          <a:prstGeom prst="rect">
            <a:avLst/>
          </a:prstGeom>
        </p:spPr>
      </p:pic>
    </p:spTree>
    <p:custDataLst>
      <p:custData r:id="rId1"/>
      <p:tags r:id="rId2"/>
    </p:custDataLst>
    <p:extLst>
      <p:ext uri="{BB962C8B-B14F-4D97-AF65-F5344CB8AC3E}">
        <p14:creationId xmlns:p14="http://schemas.microsoft.com/office/powerpoint/2010/main" val="80186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37D7C3-0DD8-4EA0-AE20-D014B9F996EA}"/>
              </a:ext>
            </a:extLst>
          </p:cNvPr>
          <p:cNvSpPr>
            <a:spLocks noGrp="1"/>
          </p:cNvSpPr>
          <p:nvPr>
            <p:ph type="title"/>
          </p:nvPr>
        </p:nvSpPr>
        <p:spPr/>
        <p:txBody>
          <a:bodyPr/>
          <a:lstStyle/>
          <a:p>
            <a:r>
              <a:rPr lang="en-US" altLang="zh-CN" dirty="0"/>
              <a:t>Data Center Topology</a:t>
            </a:r>
            <a:endParaRPr lang="zh-CN" altLang="en-US" dirty="0"/>
          </a:p>
        </p:txBody>
      </p:sp>
      <p:pic>
        <p:nvPicPr>
          <p:cNvPr id="5" name="图片 4">
            <a:extLst>
              <a:ext uri="{FF2B5EF4-FFF2-40B4-BE49-F238E27FC236}">
                <a16:creationId xmlns:a16="http://schemas.microsoft.com/office/drawing/2014/main" id="{92101266-DDFA-4EC6-A6BD-C4A0634E57C8}"/>
              </a:ext>
            </a:extLst>
          </p:cNvPr>
          <p:cNvPicPr>
            <a:picLocks noChangeAspect="1"/>
          </p:cNvPicPr>
          <p:nvPr/>
        </p:nvPicPr>
        <p:blipFill>
          <a:blip r:embed="rId11"/>
          <a:stretch>
            <a:fillRect/>
          </a:stretch>
        </p:blipFill>
        <p:spPr>
          <a:xfrm>
            <a:off x="3735514" y="3919634"/>
            <a:ext cx="6168133" cy="2830488"/>
          </a:xfrm>
          <a:prstGeom prst="rect">
            <a:avLst/>
          </a:prstGeom>
        </p:spPr>
      </p:pic>
      <p:pic>
        <p:nvPicPr>
          <p:cNvPr id="7" name="图片 6">
            <a:extLst>
              <a:ext uri="{FF2B5EF4-FFF2-40B4-BE49-F238E27FC236}">
                <a16:creationId xmlns:a16="http://schemas.microsoft.com/office/drawing/2014/main" id="{3424DE6D-C6F8-4666-8EE3-69879A251035}"/>
              </a:ext>
            </a:extLst>
          </p:cNvPr>
          <p:cNvPicPr>
            <a:picLocks noChangeAspect="1"/>
          </p:cNvPicPr>
          <p:nvPr/>
        </p:nvPicPr>
        <p:blipFill>
          <a:blip r:embed="rId12"/>
          <a:stretch>
            <a:fillRect/>
          </a:stretch>
        </p:blipFill>
        <p:spPr>
          <a:xfrm>
            <a:off x="3843392" y="1480557"/>
            <a:ext cx="5037504" cy="2310608"/>
          </a:xfrm>
          <a:prstGeom prst="rect">
            <a:avLst/>
          </a:prstGeom>
        </p:spPr>
      </p:pic>
      <p:sp>
        <p:nvSpPr>
          <p:cNvPr id="8" name="文本框 7">
            <a:extLst>
              <a:ext uri="{FF2B5EF4-FFF2-40B4-BE49-F238E27FC236}">
                <a16:creationId xmlns:a16="http://schemas.microsoft.com/office/drawing/2014/main" id="{BC0707CA-FDD9-4824-8C6C-1D2B8F1B3D30}"/>
              </a:ext>
            </a:extLst>
          </p:cNvPr>
          <p:cNvSpPr txBox="1"/>
          <p:nvPr/>
        </p:nvSpPr>
        <p:spPr>
          <a:xfrm>
            <a:off x="919536" y="2306548"/>
            <a:ext cx="2558265" cy="461665"/>
          </a:xfrm>
          <a:prstGeom prst="rect">
            <a:avLst/>
          </a:prstGeom>
          <a:noFill/>
        </p:spPr>
        <p:txBody>
          <a:bodyPr wrap="square" rtlCol="0">
            <a:spAutoFit/>
          </a:bodyPr>
          <a:lstStyle/>
          <a:p>
            <a:r>
              <a:rPr lang="en-US" altLang="zh-CN" sz="2400" dirty="0">
                <a:solidFill>
                  <a:schemeClr val="accent1"/>
                </a:solidFill>
              </a:rPr>
              <a:t>Multi-rooted Tree</a:t>
            </a:r>
            <a:endParaRPr lang="zh-CN" altLang="en-US" sz="2400" dirty="0">
              <a:solidFill>
                <a:schemeClr val="accent1"/>
              </a:solidFill>
            </a:endParaRPr>
          </a:p>
        </p:txBody>
      </p:sp>
      <p:sp>
        <p:nvSpPr>
          <p:cNvPr id="9" name="文本框 8">
            <a:extLst>
              <a:ext uri="{FF2B5EF4-FFF2-40B4-BE49-F238E27FC236}">
                <a16:creationId xmlns:a16="http://schemas.microsoft.com/office/drawing/2014/main" id="{E349CE6E-79B4-4BDF-BD24-F26E734C9EA0}"/>
              </a:ext>
            </a:extLst>
          </p:cNvPr>
          <p:cNvSpPr txBox="1"/>
          <p:nvPr/>
        </p:nvSpPr>
        <p:spPr>
          <a:xfrm>
            <a:off x="919535" y="4857965"/>
            <a:ext cx="2558265" cy="1200329"/>
          </a:xfrm>
          <a:prstGeom prst="rect">
            <a:avLst/>
          </a:prstGeom>
          <a:noFill/>
        </p:spPr>
        <p:txBody>
          <a:bodyPr wrap="square" rtlCol="0">
            <a:spAutoFit/>
          </a:bodyPr>
          <a:lstStyle/>
          <a:p>
            <a:r>
              <a:rPr lang="en-US" altLang="zh-CN" sz="2400" dirty="0">
                <a:solidFill>
                  <a:schemeClr val="accent1"/>
                </a:solidFill>
              </a:rPr>
              <a:t>Routing DAG (Directed</a:t>
            </a:r>
            <a:r>
              <a:rPr lang="zh-CN" altLang="en-US" sz="2400" dirty="0">
                <a:solidFill>
                  <a:schemeClr val="accent1"/>
                </a:solidFill>
              </a:rPr>
              <a:t> </a:t>
            </a:r>
            <a:r>
              <a:rPr lang="en-US" altLang="zh-CN" sz="2400" dirty="0">
                <a:solidFill>
                  <a:schemeClr val="accent1"/>
                </a:solidFill>
              </a:rPr>
              <a:t>Acyclic Graph)</a:t>
            </a:r>
            <a:endParaRPr lang="zh-CN" altLang="en-US" sz="2400" dirty="0">
              <a:solidFill>
                <a:schemeClr val="accent1"/>
              </a:solidFill>
            </a:endParaRPr>
          </a:p>
        </p:txBody>
      </p:sp>
      <p:pic>
        <p:nvPicPr>
          <p:cNvPr id="3" name="tmp7978">
            <a:hlinkClick r:id="" action="ppaction://media"/>
            <a:extLst>
              <a:ext uri="{FF2B5EF4-FFF2-40B4-BE49-F238E27FC236}">
                <a16:creationId xmlns:a16="http://schemas.microsoft.com/office/drawing/2014/main" id="{B04067DE-65B1-4DDB-99B0-652F31B137F4}"/>
              </a:ext>
            </a:extLst>
          </p:cNvPr>
          <p:cNvPicPr>
            <a:picLocks noChangeAspect="1"/>
          </p:cNvPicPr>
          <p:nvPr>
            <a:videoFile r:link="rId3"/>
            <p:custDataLst>
              <p:custData r:id="rId4"/>
              <p:tags r:id="rId5"/>
            </p:custDataLst>
            <p:extLst>
              <p:ext uri="{DAA4B4D4-6D71-4841-9C94-3DE7FCFB9230}">
                <p14:media xmlns:p14="http://schemas.microsoft.com/office/powerpoint/2010/main" r:embed="rId6">
                  <p14:trim end="63.6"/>
                </p14:media>
              </p:ext>
            </p:extLst>
          </p:nvPr>
        </p:nvPicPr>
        <p:blipFill>
          <a:blip r:embed="rId13"/>
          <a:stretch>
            <a:fillRect/>
          </a:stretch>
        </p:blipFill>
        <p:spPr>
          <a:xfrm>
            <a:off x="11861800" y="101600"/>
            <a:ext cx="228600" cy="228600"/>
          </a:xfrm>
          <a:prstGeom prst="rect">
            <a:avLst/>
          </a:prstGeom>
        </p:spPr>
      </p:pic>
      <p:pic>
        <p:nvPicPr>
          <p:cNvPr id="6" name="图片 5">
            <a:extLst>
              <a:ext uri="{FF2B5EF4-FFF2-40B4-BE49-F238E27FC236}">
                <a16:creationId xmlns:a16="http://schemas.microsoft.com/office/drawing/2014/main" id="{BE6B424C-7560-4C9B-A2C7-01C721D2AA9D}"/>
              </a:ext>
            </a:extLst>
          </p:cNvPr>
          <p:cNvPicPr>
            <a:picLocks/>
          </p:cNvPicPr>
          <p:nvPr>
            <p:custDataLst>
              <p:custData r:id="rId7"/>
              <p:tags r:id="rId8"/>
            </p:custDataLst>
          </p:nvPr>
        </p:nvPicPr>
        <p:blipFill>
          <a:blip r:embed="rId14">
            <a:extLst>
              <a:ext uri="{28A0092B-C50C-407E-A947-70E740481C1C}">
                <a14:useLocalDpi xmlns:a14="http://schemas.microsoft.com/office/drawing/2010/main" val="0"/>
              </a:ext>
            </a:extLst>
          </a:blip>
          <a:stretch>
            <a:fillRect/>
          </a:stretch>
        </p:blipFill>
        <p:spPr>
          <a:xfrm>
            <a:off x="4723647" y="4151801"/>
            <a:ext cx="5059207" cy="473262"/>
          </a:xfrm>
          <a:prstGeom prst="rect">
            <a:avLst/>
          </a:prstGeom>
        </p:spPr>
      </p:pic>
    </p:spTree>
    <p:custDataLst>
      <p:custData r:id="rId1"/>
      <p:tags r:id="rId2"/>
    </p:custDataLst>
    <p:extLst>
      <p:ext uri="{BB962C8B-B14F-4D97-AF65-F5344CB8AC3E}">
        <p14:creationId xmlns:p14="http://schemas.microsoft.com/office/powerpoint/2010/main" val="39801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3"/>
                                        </p:tgtEl>
                                      </p:cBhvr>
                                    </p:cmd>
                                  </p:childTnLst>
                                </p:cTn>
                              </p:par>
                            </p:childTnLst>
                          </p:cTn>
                        </p:par>
                      </p:childTnLst>
                    </p:cTn>
                  </p:par>
                </p:childTnLst>
              </p:cTn>
              <p:nextCondLst>
                <p:cond evt="onClick" delay="0">
                  <p:tgtEl>
                    <p:spTgt spid="3"/>
                  </p:tgtEl>
                </p:cond>
              </p:nextCondLst>
            </p:seq>
            <p:video>
              <p:cMediaNode vol="80000">
                <p:cTn id="14" fill="hold" display="0">
                  <p:stCondLst>
                    <p:cond delay="indefinite"/>
                  </p:stCondLst>
                </p:cTn>
                <p:tgtEl>
                  <p:spTgt spid="3"/>
                </p:tgtEl>
              </p:cMediaNode>
            </p:video>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C947CD0E-4985-4AF2-9DBF-D3F13ECB14B6}"/>
  <p:tag name="ATHENA.CUSTOMXMLCONTENT" val="&lt;?xml version=&quot;1.0&quot;?&gt;&lt;athena xmlns=&quot;http://schemas.microsoft.com/edu/athena&quot; version=&quot;0.1.3517.0&quot;&gt;&lt;timings duration=&quot;13427&quot;/&gt;&lt;/athena&gt;"/>
</p:tagLst>
</file>

<file path=ppt/tags/tag10.xml><?xml version="1.0" encoding="utf-8"?>
<p:tagLst xmlns:a="http://schemas.openxmlformats.org/drawingml/2006/main" xmlns:r="http://schemas.openxmlformats.org/officeDocument/2006/relationships" xmlns:p="http://schemas.openxmlformats.org/presentationml/2006/main">
  <p:tag name="ATHENA.CUSTOMXMLID" val="{FA26EDBE-2DFB-4F23-8880-B09166427155}"/>
  <p:tag name="ATHENA.CUSTOMXMLCONTENT" val="&lt;?xml version=&quot;1.0&quot;?&gt;&lt;athena xmlns=&quot;http://schemas.microsoft.com/edu/athena&quot; version=&quot;0.1.3517.0&quot;&gt;&lt;media streamable=&quot;true&quot; recordStart=&quot;0&quot; recordEnd=&quot;36753&quot; recordLength=&quot;36799&quot; audioOnly=&quot;true&quot; start=&quot;0&quot; end=&quot;3675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1.xml><?xml version="1.0" encoding="utf-8"?>
<p:tagLst xmlns:a="http://schemas.openxmlformats.org/drawingml/2006/main" xmlns:r="http://schemas.openxmlformats.org/officeDocument/2006/relationships" xmlns:p="http://schemas.openxmlformats.org/presentationml/2006/main">
  <p:tag name="ATHENA.CUSTOMXMLID" val="{BDD398DF-620F-423A-B9F8-E40D59384CCD}"/>
  <p:tag name="ATHENA.CUSTOMXMLCONTENT" val="&lt;?xml version=&quot;1.0&quot;?&gt;&lt;athena xmlns=&quot;http://schemas.microsoft.com/edu/athena&quot; version=&quot;0.1.3517.0&quot;&gt;&lt;timings duration=&quot;5970&quot;/&gt;&lt;/athena&gt;"/>
</p:tagLst>
</file>

<file path=ppt/tags/tag12.xml><?xml version="1.0" encoding="utf-8"?>
<p:tagLst xmlns:a="http://schemas.openxmlformats.org/drawingml/2006/main" xmlns:r="http://schemas.openxmlformats.org/officeDocument/2006/relationships" xmlns:p="http://schemas.openxmlformats.org/presentationml/2006/main">
  <p:tag name="ATHENA.CUSTOMXMLID" val="{0888A2C0-B139-4CEC-B479-D50BB01F8451}"/>
  <p:tag name="ATHENA.CUSTOMXMLCONTENT" val="&lt;?xml version=&quot;1.0&quot;?&gt;&lt;athena xmlns=&quot;http://schemas.microsoft.com/edu/athena&quot; version=&quot;0.1.3517.0&quot;&gt;&lt;media streamable=&quot;true&quot; recordStart=&quot;0&quot; recordEnd=&quot;5970&quot; recordLength=&quot;6017&quot; audioOnly=&quot;true&quot; start=&quot;0&quot; end=&quot;59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3.xml><?xml version="1.0" encoding="utf-8"?>
<p:tagLst xmlns:a="http://schemas.openxmlformats.org/drawingml/2006/main" xmlns:r="http://schemas.openxmlformats.org/officeDocument/2006/relationships" xmlns:p="http://schemas.openxmlformats.org/presentationml/2006/main">
  <p:tag name="ATHENA.CUSTOMXMLID" val="{104266BD-FF1F-409A-988F-B800E3A01A05}"/>
  <p:tag name="ATHENA.CUSTOMXMLCONTENT" val="&lt;?xml version=&quot;1.0&quot;?&gt;&lt;athena xmlns=&quot;http://schemas.microsoft.com/edu/athena&quot; version=&quot;0.1.3517.0&quot;&gt;&lt;timings duration=&quot;29709&quot;&gt;&lt;event time=&quot;11795&quot; type=&quot;OnNext&quot; clickIndex=&quot;1&quot; wacClickIndex=&quot;1&quot;/&gt;&lt;/timings&gt;&lt;/athena&gt;"/>
</p:tagLst>
</file>

<file path=ppt/tags/tag14.xml><?xml version="1.0" encoding="utf-8"?>
<p:tagLst xmlns:a="http://schemas.openxmlformats.org/drawingml/2006/main" xmlns:r="http://schemas.openxmlformats.org/officeDocument/2006/relationships" xmlns:p="http://schemas.openxmlformats.org/presentationml/2006/main">
  <p:tag name="ATHENA.CUSTOMXMLID" val="{2B91308B-DCE4-4C31-9545-9DC11ACE17AD}"/>
  <p:tag name="ATHENA.CUSTOMXMLCONTENT" val="&lt;?xml version=&quot;1.0&quot;?&gt;&lt;athena xmlns=&quot;http://schemas.microsoft.com/edu/athena&quot; version=&quot;0.1.3517.0&quot;&gt;&lt;media streamable=&quot;true&quot; recordStart=&quot;0&quot; recordEnd=&quot;29709&quot; recordLength=&quot;29733&quot; audioOnly=&quot;true&quot; start=&quot;0&quot; end=&quot;2970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5.xml><?xml version="1.0" encoding="utf-8"?>
<p:tagLst xmlns:a="http://schemas.openxmlformats.org/drawingml/2006/main" xmlns:r="http://schemas.openxmlformats.org/officeDocument/2006/relationships" xmlns:p="http://schemas.openxmlformats.org/presentationml/2006/main">
  <p:tag name="ATHENA.CUSTOMXMLID" val="{D83C1AAF-19E6-4975-90C4-B369E1D2DC42}"/>
  <p:tag name="ATHENA.CUSTOMXMLCONTENT" val="&lt;?xml version=&quot;1.0&quot;?&gt;&lt;athena xmlns=&quot;http://schemas.microsoft.com/edu/athena&quot; version=&quot;0.1.3517.0&quot;&gt;&lt;timings duration=&quot;43582&quot;/&gt;&lt;/athena&gt;"/>
</p:tagLst>
</file>

<file path=ppt/tags/tag16.xml><?xml version="1.0" encoding="utf-8"?>
<p:tagLst xmlns:a="http://schemas.openxmlformats.org/drawingml/2006/main" xmlns:r="http://schemas.openxmlformats.org/officeDocument/2006/relationships" xmlns:p="http://schemas.openxmlformats.org/presentationml/2006/main">
  <p:tag name="ATHENA.CUSTOMXMLID" val="{E1185BD1-A586-4FDB-BCCF-FE19B481B2E3}"/>
  <p:tag name="ATHENA.CUSTOMXMLCONTENT" val="&lt;?xml version=&quot;1.0&quot;?&gt;&lt;athena xmlns=&quot;http://schemas.microsoft.com/edu/athena&quot; version=&quot;0.1.3517.0&quot;&gt;&lt;media streamable=&quot;true&quot; recordStart=&quot;0&quot; recordEnd=&quot;43582&quot; recordLength=&quot;43614&quot; audioOnly=&quot;true&quot; start=&quot;0&quot; end=&quot;4358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7.xml><?xml version="1.0" encoding="utf-8"?>
<p:tagLst xmlns:a="http://schemas.openxmlformats.org/drawingml/2006/main" xmlns:r="http://schemas.openxmlformats.org/officeDocument/2006/relationships" xmlns:p="http://schemas.openxmlformats.org/presentationml/2006/main">
  <p:tag name="ATHENA.CUSTOMXMLID" val="{31D48549-D8C5-4C6A-8F3C-3C97D544A85A}"/>
  <p:tag name="ATHENA.CUSTOMXMLCONTENT" val="&lt;?xml version=&quot;1.0&quot;?&gt;&lt;athena xmlns=&quot;http://schemas.microsoft.com/edu/athena&quot; version=&quot;0.1.3517.0&quot;&gt;&lt;timings duration=&quot;54203&quot;&gt;&lt;event time=&quot;22284&quot; type=&quot;OnNext&quot; clickIndex=&quot;1&quot; wacClickIndex=&quot;1&quot;/&gt;&lt;/timings&gt;&lt;/athena&gt;"/>
</p:tagLst>
</file>

<file path=ppt/tags/tag18.xml><?xml version="1.0" encoding="utf-8"?>
<p:tagLst xmlns:a="http://schemas.openxmlformats.org/drawingml/2006/main" xmlns:r="http://schemas.openxmlformats.org/officeDocument/2006/relationships" xmlns:p="http://schemas.openxmlformats.org/presentationml/2006/main">
  <p:tag name="ATHENA.CUSTOMXMLID" val="{61E1878D-B4CB-4378-9E50-9F3D95521AAE}"/>
  <p:tag name="ATHENA.CUSTOMXMLCONTENT" val="&lt;?xml version=&quot;1.0&quot;?&gt;&lt;athena xmlns=&quot;http://schemas.microsoft.com/edu/athena&quot; version=&quot;0.1.3517.0&quot;&gt;&lt;media streamable=&quot;true&quot; recordStart=&quot;0&quot; recordEnd=&quot;54203&quot; recordLength=&quot;54266&quot; audioOnly=&quot;true&quot; start=&quot;0&quot; end=&quot;5420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19.xml><?xml version="1.0" encoding="utf-8"?>
<p:tagLst xmlns:a="http://schemas.openxmlformats.org/drawingml/2006/main" xmlns:r="http://schemas.openxmlformats.org/officeDocument/2006/relationships" xmlns:p="http://schemas.openxmlformats.org/presentationml/2006/main">
  <p:tag name="ATHENA.CUSTOMXMLID" val="{6D53BD32-AE6F-4D42-8055-A98C10C34631}"/>
  <p:tag name="ATHENA.CUSTOMXMLCONTENT" val="&lt;?xml version=&quot;1.0&quot;?&gt;&lt;athena xmlns=&quot;http://schemas.microsoft.com/edu/athena&quot; version=&quot;0.1.3517.0&quot;&gt;&lt;ink scale=&quot;0.6774877&quot;&gt;AAEAAAD/////AQAAAAAAAAAMAgAAAE9BdXRob3JQUFQsIFZlcnNpb249MC4xLjM1MTcuMCwgQ3VsdHVyZT1uZXV0cmFsLCBQdWJsaWNLZXlUb2tlbj0zMWJmMzg1NmFkMzY0ZTM1BQEAAAALSW5rTWF0dGVyVjEDAAAADUxpc3RgMStfaXRlbXMMTGlzdGAxK19zaXplD0xpc3RgMStfdmVyc2lvbgQAABdTaGFyZWQuSW5raW5nLklua0F0b21bXQIAAAAICAIAAAAJAwAAAAMAAAAUAAAABwMAAAAAAQAAAAQAAAAECUlua0F0b21WMQIAAAAJBAAAAAkFAAAACQYAAAAKBQQAAAALUGVuU3Ryb2tlVjEEAAAACkF0dHJpYnV0ZXMFVHJhY2UJU3RhcnRUaW1lBFR5cGUEBAAED1BlbkF0dHJpYnV0ZXNWMQIAAAAKSW5rVHJhY2VWMQIAAAAQDEFjdGlvblR5cGVWMQIAAAACAAAACQcAAAAJCAAAAEKqAAAAAAAABff///8MQWN0aW9uVHlwZVYxAQAAAAd2YWx1ZV9fAAgCAAAAAAAAAAEFAAAABAAAAAkKAAAACQsAAAAowQAAAAAAAAH0////9////wAAAAAFBgAAAA1DbGVhckNhbnZhc1YxAgAAAAlTdGFydFRpbWUEVHlwZQAEEAxBY3Rpb25UeXBlVjECAAAAAgAAALvTAAAAAAAAAfP////3////AAAAAAUHAAAAD1BlbkF0dHJpYnV0ZXNWMQoAAAAHX2NvbG9yQQdfY29sb3JSB19jb2xvckcHX2NvbG9yQgpGaXRUb0N1cnZlBkhlaWdodA5JZ25vcmVQcmVzc3VyZQ1Jc0hpZ2hsaWdodGVyBVNoYXBlBVdpZHRoAAAAAAAAAAAEAAICAgIBBgEBDEJydXNoU2hhcGVWMQIAAAAGAgAAAP8AsPAAAAAAAAAACEAAAAXy////DEJydXNoU2hhcGVWMQEAAAAHdmFsdWVfXwAIAgAAAAEAAAAAAAAAAAAIQAUIAAAACklua1RyYWNlVjEDAAAADUxpc3RgMStfaXRlbXMMTGlzdGAxK19zaXplD0xpc3RgMStfdmVyc2lvbgQAABhTaGFyZWQuSW5raW5nLklua1BvaW50W10CAAAACAgCAAAACQ8AAADlAAAA5QAAAAEKAAAABwAAAP8AsPAAAAAAAAAACEAAAAHw////8v///wEAAAAAAAAAAAAIQAELAAAACAAAAAkRAAAAFwEAABcBAAAHDwAAAAABAAAAAAEAAAQKSW5rUG9pbnRWMQI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0bBxEAAAAAAQAAAAACAAAECklua1BvaW50VjEC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DekFEgAAAApJbmtQb2ludFYxBAAAAAFYAVkOUHJlc3N1cmVGYWN0b3IJVGltZVN0YW1wAAAAAAYGCxACAAAAAGXiSvcGpD8wMzMzMzPjPwAAAD8AAAAAAAAAAAETAAAAEgAAAMBmRy1C/qo/EPKUIE8J4j8AAAA/qwAAAAAAAAABFAAAABIAAACodG9AmbiyP/Cw9g1r3+A/AAAAP7sAAAAAAAAAARUAAAASAAAA+DU7ahHytz/gvmHtG9bePwAAAD+7AAAAAAAAAAEWAAAAEgAAAJjneZ7neb4/oDwlyFOC3D8AAAA/ygAAAAAAAAABFwAAABIAAABchPw1O2rBP2AXXXTRRdc/AAAAP8oAAAAAAAAAARgAAAASAAAATMHLKXg5xT9AMzMzMzPTPwAAAD/KAAAAAAAAAAEZAAAAEgAAAPShsT401sc/APKUIE8J0j8AAAA/2gAAAAAAAAABGgAAABIAAAD0BpSJK93LP0CeEuQpQc4/AAAAP9oAAAAAAAAAARsAAAASAAAAlL9mRy1Czj+AWPuGtW/IPwAAAD/qAAAAAAAAAAEcAAAAEgAAABa8nIKXU9A/QNa+Ye0bxj8AAAA/6gAAAAAAAAABHQAAABIAAABeTsHLKXjRP8BTgjwlyMM/AAAAP/kAAAAAAAAAAR4AAAASAAAAwjAMwzAM0z+A0UUXXXTBPwAAAD/5AAAAAAAAAAEfAAAAEgAAAPY8z/M8z9M/gNFFF110wT8AAAA/CQEAAAAAAAABIAAAABIAAAAu3RtQJq7UP4CeEuQpQb4/AAAAPwkBAAAAAAAAASEAAAASAAAAUouQv2ZH1T+AnhLkKUG+PwAAAD8ZAQAAAAAAAAEiAAAAEgAAAG7btm3bttU/gJ4S5ClBvj8AAAA/GQEAAAAAAAABIwAAABIAAACGl1PwcgrWP4CZmZmZmbk/AAAAPxkBAAAAAAAAASQAAAASAAAAivWhsT401j+AmZmZmZm5PwAAAD8oAQAAAAAAAAElAAAAEgAAAKZFyF+zo9Y/gJmZmZmZuT8AAAA/KAEAAAAAAAABJgAAABIAAAC6bdu2bdvWP4AXXXTRRbc/AAAAPzgBAAAAAAAAAScAAAASAAAA1r0BZeJK1z8AE+QpQZ6yPwAAAD84AQAAAAAAAAEoAAAAEgAAAPLX7KhFyNc/ABzWvmHtqz8AAAA/RwEAAAAAAAABKQAAABIAAAAWhmEYhmHYPwAc1r5h7as/AAAAP0cBAAAAAAAAASoAAAASAAAALkL+mh212D8AHNa+Ye2rPwAAAD9XAQAAAAAAAAErAAAAEgAAAGIYhmEYhtk/AB7WvmHtmz8AAAA/VwEAAAAAAAABLAAAABIAAACOWoT8NTvaPwAe1r5h7Zs/AAAAP2cBAAAAAAAAAS0AAAASAAAArnRvQJm42j8AGF100UWnPwAAAD9nAQAAAAAAAAEuAAAAEgAAANYi5K/ZUds/ABhddNFFpz8AAAA/dgEAAAAAAAABLwAAABIAAADyPM/zPM/bP4CQpwR5SrA/AAAAP3YBAAAAAAAAATAAAAASAAAAIn/NjlqE3D+AkKcEeUqwPwAAAD92AQAAAAAAAAExAAAAEgAAAFKLkL9mR90/AJUgTwnytD8AAAA/hgEAAAAAAAABMgAAABIAAABu27Zt27bdPwCVIE8J8rQ/AAAAP4YBAAAAAAAAATMAAAASAAAAnud5nud53j8AlSBPCfK0PwAAAD+WAQAAAAAAAAE0AAAAEgAAALKjFiF/zd4/AJUgTwnytD8AAAA/lgEAAAAAAAABNQAAABIAAADeG1AmrnTfPwAT5ClBnrI/AAAAP6UBAAAAAAAAATYAAAASAAAA8tfsqEXI3z8AE+QpQZ6yPwAAAD+lAQAAAAAAAAE3AAAAEgAAAAPKxJXuDeA/ABPkKUGesj8AAAA/tQEAAAAAAAABOAAAABIAAAAPKBNXujfgPwAT5ClBnrI/AAAAP7UBAAAAAAAAATkAAAASAAAAE1e6N6BM4D8AE+QpQZ6yPwAAAD/EAQAAAAAAAAE6AAAAEgAAABnrQ2N9aOA/ABPkKUGesj8AAAA/xAEAAAAAAAABOwAAABIAAAAftQj5a3bgPwAT5ClBnrI/AAAAP8QBAAAAAAAAATwAAAASAAAAIeSv2VGL4D8AE+QpQZ6yPwAAAD/UAQAAAAAAAAE9AAAAEgAAACcTV7o3oOA/ABPkKUGesj8AAAA/1AEAAAAAAAABPgAAABIAAAAt3RtQJq7gPwAT5ClBnrI/AAAAP+QBAAAAAAAAAT8AAAASAAAALwzDMAzD4D8AE+QpQZ6yPwAAAD/kAQAAAAAAAAFAAAAAEgAAADNxpXsDyuA/ABPkKUGesj8AAAA/8wEAAAAAAAABQQAAABIAAAA1O2oR8tfgPwAT5ClBnrI/AAAAP/MBAAAAAAAAAUIAAAASAAAAO2oR8tfs4D8AE+QpQZ6yPwAAAD8DAgAAAAAAAAFDAAAAEgAAAD3P8zzP8+A/ABPkKUGesj8AAAA/AwIAAAAAAAABRAAAABIAAABBmbjSvQHhPwAT5ClBnrI/AAAAPxMCAAAAAAAAAUUAAAASAAAAR8hfs6MW4T8AE+QpQZ6yPwAAAD8TAgAAAAAAAAFGAAAAEgAAAEktQv6aHeE/ABPkKUGesj8AAAA/EwIAAAAAAAABRwAAABIAAABJkiRJkiThPwAT5ClBnrI/AAAAPyICAAAAAAAAAUgAAAASAAAAS/cGlIkr4T8AE+QpQZ6yPwAAAD8iAgAAAAAAAAFJAAAAEgAAAEtc6d6AMuE/ABPkKUGesj8AAAA/MgIAAAAAAAABSgAAABIAAABRJq50b0DhPwAT5ClBnrI/AAAAPzICAAAAAAAAAUsAAAASAAAAUYuQv2ZH4T8AlSBPCfK0PwAAAD9BAgAAAAAAAAFMAAAAEgAAAFXwcgpeTuE/AJUgTwnytD8AAAA/QQIAAAAAAAABTQAAABIAAABZhPw1O2rhPwCVIE8J8rQ/AAAAP1ECAAAAAAAAAU4AAAASAAAAX07Byyl44T8AlSBPCfK0PwAAAD9RAgAAAAAAAAFPAAAAEgAAAF+zoxYhf+E/AJUgTwnytD8AAAA/YQIAAAAAAAABUAAAABIAAABl4kr3BpThP4CZmZmZmbk/AAAAP2ECAAAAAAAAAVEAAAASAAAAZ6wPjfWh4T+AmZmZmZm5PwAAAD9wAgAAAAAAAAFSAAAAEgAAAHVvQJm40uE/ABzWvmHtuz8AAAA/cAIAAAAAAAABUwAAABIAAACBzY5ahPzhPwAc1r5h7bs/AAAAP4ACAAAAAAAAAVQAAAASAAAAh2EYhmEY4j8AHNa+Ye27PwAAAD+AAgAAAAAAAAFVAAAAEgAAAJG/ZkctQuI/gJCnBHlKwD8AAAA/gAIAAAAAAAABVgAAABIAAACX7g0oE1fiP4CQpwR5SsA/AAAAP5ACAAAAAAAAAVcAAAASAAAAm7jSvQFl4j+A0UUXXXTBPwAAAD+QAgAAAAAAAAFYAAAAEgAAAJ/neZ7neeI/gNFFF110wT8AAAA/nwIAAAAAAAABWQAAABIAAAClewPKxJXiP4DRRRdddME/AAAAP58CAAAAAAAAAVoAAAASAAAAq6qqqqqq4j/AEuQpQZ7CPwAAAD+vAgAAAAAAAAFbAAAAEgAAAK10b0CZuOI/wBLkKUGewj8AAAA/rwIAAAAAAAABXAAAABIAAACxPjTWh8biP0DWvmHtG8Y/AAAAP74CAAAAAAAAAV0AAAASAAAAtwj5a3bU4j9A1r5h7RvGPwAAAD++AgAAAAAAAAFeAAAAEgAAAL8BZeJK9+I/gFj7hrVvyD8AAAA/vgIAAAAAAAABXwAAABIAAADByyl4OQXjP4CZmZmZmck/AAAAP84CAAAAAAAAAWAAAAASAAAAx/rQWB8a4z8A2zesfcPKPwAAAD/OAgAAAAAAAAFhAAAAEgAAAM0peDkFL+M/ANs3rH3Dyj8AAAA/3gIAAAAAAAABYgAAABIAAADVh8b60FjjP0BddNFFF80/AAAAP94CAAAAAAAAAWMAAAASAAAA4eUUvJyC4z9gkKcEeUrQPwAAAD/tAgAAAAAAAAFkAAAAEgAAAOnegDJxpeM/gNFFF1100T8AAAA/7QIAAAAAAAABZQAAABIAAADzPM/zPM/jPwDylCBPCdI/AAAAP/0CAAAAAAAAAWYAAAASAAAA+Wt21CLk4z/gU4I8JcjTPwAAAD/9AgAAAAAAAAFnAAAAEgAAAP+aHbUI+eM/YHTRRRdd1D8AAAA/DQMAAAAAAAABaAAAABIAAAABZeJK9wbkP2B00UUXXdQ/AAAAPw0DAAAAAAAAAWkAAAASAAAAC15Owcsp5D+gtW9Y+4bVPwAAAD8cAwAAAAAAAAFqAAAAEgAAAA0oE1e6N+Q/QNa+Ye0b1j8AAAA/HAMAAAAAAAABawAAABIAAAATV7o3oEzkP0DWvmHtG9Y/AAAAPywDAAAAAAAAAWwAAAASAAAAGYZhGIZh5D9gF1100UXXPwAAAD8sAwAAAAAAAAFtAAAAEgAAACEa60NjfeQ/4DesfcPa1z8AAAA/LAMAAAAAAAABbgAAABIAAAApeDkFL6fkPyB5SpCnBNk/AAAAPzsDAAAAAAAAAW8AAAASAAAANdaHxvrQ5D+gmZmZmZnZPwAAAD87AwAAAAAAAAFwAAAAEgAAAD801ofG+uQ/oJmZmZmZ2T8AAAA/SwMAAAAAAAABcQAAABIAAABFyF+zoxblP6CZmZmZmdk/AAAAP0sDAAAAAAAAAXIAAAASAAAAT8HLKXg55T/A2jesfcPaPwAAAD9bAwAAAAAAAAFzAAAAEgAAAFkfGutDY+U/gPuGtW9Y2z8AAAA/WwMAAAAAAAABdAAAABIAAABfTsHLKXjlP4D7hrVvWNs/AAAAP2oDAAAAAAAAAXUAAAASAAAAYRiGYRiG5T8AHNa+Ye3bPwAAAD9qAwAAAAAAAAF2AAAAEgAAAGdHLUL+muU/ABzWvmHt2z8AAAA/egMAAAAAAAABdwAAABIAAABtdtQi5K/lPyBddNFFF90/AAAAP3oDAAAAAAAAAXgAAAASAAAAcwpeTsHL5T8gXXTRRRfdPwAAAD96AwAAAAAAAAF5AAAAEgAAAHk5BS+n4OU/wH3D2jes3T8AAAA/igMAAAAAAAABegAAABIAAAB7nud5nuflP2CeEuQpQd4/AAAAP4oDAAAAAAAAAXsAAAASAAAAfWisD4315T+A37D2DWvfPwAAAD+ZAwAAAAAAAAF8AAAAEgAAAIOXU/ByCuY/AAAAAAAA4D8AAAA/mQMAAAAAAAABfQAAABIAAACJK90bUCbmP1CQpwR5SuA/AAAAP6kDAAAAAAAAAX4AAAASAAAAjfWhsT405j9QkKcEeUrgPwAAAD+pAwAAAAAAAAF/AAAAEgAAAJm40r0BZeY/MEGeEuQp4T8AAAA/uAMAAAAAAAABgAAAABIAAAClFiF/zY7mP8Bh7RvWvuE/AAAAP7gDAAAAAAAAAYEAAAASAAAAq6qqqqqq5j/AYe0b1r7hPwAAAD/IAwAAAAAAAAGCAAAAEgAAALOjFiF/zeY/EPKUIE8J4j8AAAA/yAMAAAAAAAABgwAAABIAAAC7N6BMXOnmPxDylCBPCeI/AAAAP8gDAAAAAAAAAYQAAAASAAAAwWZHLUL+5j8Q8pQgTwniPwAAAD/YAwAAAAAAAAGFAAAAEgAAAMMwDMMwDOc/EPKUIE8J4j8AAAA/2AMAAAAAAAABhgAAABIAAADDle4NKBPnPxDylCBPCeI/AAAAP+cDAAAAAAAAAYcAAAASAAAAx/rQWB8a5z8Q8pQgTwniPwAAAD/nAwAAAAAAAAGIAAAAEgAAAMnEle4NKOc/YII8JchT4j8AAAA/9wMAAAAAAAABiQAAABIAAADNKXg5BS/nP2CCPCXIU+I/AAAAP/cDAAAAAAAAAYoAAAASAAAAz/M8z/M85z9ggjwlyFPiPwAAAD8HBAAAAAAAAAGLAAAAEgAAAM/zPM/zPOc/8KKLLrro4j8AAAA/BwQAAAAAAAABjAAAABIAAADRWB8a60PnP/Ciiy666OI/AAAAPxYEAAAAAAAAAY0AAAASAAAA0b0BZeJK5z/woosuuujiPwAAAD8WBAAAAAAAAAGOAAAAEgAAANtRi5C/Zuc/8KKLLrro4j8AAAA/FgQAAAAAAAABjwAAABIAAADf5RS8nILnP/Ciiy666OI/AAAAPyYEAAAAAAAAAZAAAAASAAAA696AMnGl5z8wMzMzMzPjPwAAAD8mBAAAAAAAAAGRAAAAEgAAAPFyCl5Owec/0FOCPCXI4z8AAAA/NQQAAAAAAAABkgAAABIAAAD5a3bUIuTnP9BTgjwlyOM/AAAAPzUEAAAAAAAAAZMAAAASAAAAAQAAAAAA6D/QU4I8JcjjPwAAAD9FBAAAAAAAAAGUAAAAEgAAAAXKxJXuDeg/0FOCPCXI4z8AAAA/RQQAAAAAAAABlQAAABIAAAAJ+Wt21CLoP9BTgjwlyOM/AAAAP1UEAAAAAAAAAZYAAAASAAAADcMwDMMw6D/QU4I8JcjjPwAAAD9VBAAAAAAAAAGXAAAAEgAAABW8nIKXU+g/0FOCPCXI4z8AAAA/ZAQAAAAAAAABmAAAABIAAAAXhmEYhmHoP9BTgjwlyOM/AAAAP2QEAAAAAAAAAZkAAAASAAAAG+tDY31o6D/QU4I8JcjjPwAAAD90BAAAAAAAAAGaAAAAEgAAACEa60Njfeg/IOQpQZ4S5D8AAAA/dAQAAAAAAAABmwAAABIAAAAreDkFL6foPyDkKUGeEuQ/AAAAP3QEAAAAAAAAAZwAAAASAAAAMQzDMAzD6D9gdNFFF13kPwAAAD+EBAAAAAAAAAGdAAAAEgAAADkFL6fg5eg/YHTRRRdd5D8AAAA/hAQAAAAAAAABngAAABIAAAA9ahHy1+zoP2B00UUXXeQ/AAAAP5MEAAAAAAAAAZ8AAAASAAAAWbo3oExc6T/QRRdddNHlPwAAAD+TBAAAAAAAAAGgAAAAEgAAAGGzoxYhf+k/cGZmZmZm5j8AAAA/owQAAAAAAAABoQAAABIAAAB9aKwPjfXpP1AXXXTRRec/AAAAP6MEAAAAAAAAAaIAAAASAAAAhfw1O2oR6j/wN6x9w9rnPwAAAD+mBAAAAAAAAAGjAAAAEgAAAIuQv2ZHLeo/8DesfcPa5z8AAAA/pgQAAAAAAAABpAAAABIAAACRv2ZHLULqP/A3rH3D2uc/AAAAP7YEAAAAAAAAAaUAAAASAAAAn+d5nud56j/A6KKLLrroPwAAAD+2BAAAAAAAAAGmAAAAEgAAAKlFyF+zo+o/YAnylCBP6T8AAAA/tgQAAAAAAAABpwAAABIAAACxPjTWh8bqP2AJ8pQgT+k/AAAAP8YEAAAAAAAAAagAAAASAAAAtQj5a3bU6j9gCfKUIE/pPwAAAD/GBAAAAAAAAAGpAAAAEgAAALs3oExc6eo/YAnylCBP6T8AAAA/1QQAAAAAAAABqgAAABIAAAC9AWXiSvfqP2AJ8pQgT+k/AAAAP9UEAAAAAAAAAasAAAASAAAAw8speDkF6z9gCfKUIE/pPwAAAD/lBAAAAAAAAAGsAAAAEgAAAMWV7g0oE+s/YAnylCBP6T8AAAA/5QQAAAAAAAABrQAAABIAAADLxJXuDSjrP2AJ8pQgT+k/AAAAP/UEAAAAAAAAAa4AAAASAAAAzY5ahPw16z9gCfKUIE/pPwAAAD/1BAAAAAAAAAGvAAAAEgAAANO9AWXiSus/YAnylCBP6T8AAAA/BAUAAAAAAAABsAAAABIAAADXh8b60FjrP2AJ8pQgT+k/AAAAPwQFAAAAAAAAAbEAAAASAAAA27Zt27Zt6z9gCfKUIE/pPwAAAD8UBQAAAAAAAAGyAAAAEgAAAN+AMnGle+s/YAnylCBP6T8AAAA/FAUAAAAAAAABswAAABIAAADlr9lRi5DrP2AJ8pQgT+k/AAAAPyMFAAAAAAAAAbQAAAASAAAA53me53me6z9gCfKUIE/pPwAAAD8jBQAAAAAAAAG1AAAAEgAAAO2oRchfs+s/YAnylCBP6T8AAAA/IwUAAAAAAAABtgAAABIAAADz1+yoRcjrP2AJ8pQgT+k/AAAAPzMFAAAAAAAAAbcAAAASAAAA9TzP8zzP6z9gCfKUIE/pPwAAAD8zBQAAAAAAAAG4AAAAEgAAAPcGlIkr3es/YAnylCBP6T8AAAA/QwUAAAAAAAABuQAAABIAAAD9NTtqEfLrP2AJ8pQgT+k/AAAAP0MFAAAAAAAAAboAAAASAAAAAQAAAAAA7D9gCfKUIE/pPwAAAD9SBQAAAAAAAAG7AAAAEgAAAAUvp+DlFOw/YAnylCBP6T8AAAA/UgUAAAAAAAABvAAAABIAAAAJ+Wt21CLsP2AJ8pQgT+k/AAAAP2IFAAAAAAAAAb0AAAASAAAADygTV7o37D9gCfKUIE/pPwAAAD9iBQAAAAAAAAG+AAAAEgAAABHy1+yoRew/YAnylCBP6T8AAAA/cgUAAAAAAAABvwAAABIAAAAXIX/NjlrsP2AJ8pQgT+k/AAAAP4EFAAAAAAAAAcAAAAASAAAAHVAmrnRv7D9gCfKUIE/pPwAAAD+BBQAAAAAAAAHBAAAAEgAAAB8a60Njfew/YAnylCBP6T8AAAA/gQUAAAAAAAABwgAAABIAAAAlSZIkSZLsP2AJ8pQgT+k/AAAAP5EFAAAAAAAAAcMAAAASAAAAKRNXujeg7D9gCfKUIE/pPwAAAD+RBQAAAAAAAAHEAAAAEgAAAC1C/podtew/YAnylCBP6T8AAAA/oAUAAAAAAAABxQAAABIAAAAxDMMwDMPsP2AJ8pQgT+k/AAAAP6AFAAAAAAAAAcYAAAASAAAANztqEfLX7D9gCfKUIE/pPwAAAD+wBQAAAAAAAAHHAAAAEgAAADtqEfLX7Ow/YAnylCBP6T8AAAA/sAUAAAAAAAAByAAAABIAAAA/NNaHxvrsP2AJ8pQgT+k/AAAAP8AFAAAAAAAAAckAAAASAAAARWN9aKwP7T9gCfKUIE/pPwAAAD/ABQAAAAAAAAHKAAAAEgAAAEctQv6aHe0/YAnylCBP6T8AAAA/zwUAAAAAAAABywAAABIAAABNXOnegDLtP2AJ8pQgT+k/AAAAP88FAAAAAAAAAcwAAAASAAAAUSaudG9A7T9gCfKUIE/pPwAAAD/fBQAAAAAAAAHNAAAAEgAAAFVVVVVVVe0/YAnylCBP6T8AAAA/3wUAAAAAAAABzgAAABIAAABZHxrrQ2PtP2AJ8pQgT+k/AAAAP+8FAAAAAAAAAc8AAAASAAAAXenegDJx7T9gCfKUIE/pPwAAAD/vBQAAAAAAAAHQAAAAEgAAAGGzoxYhf+0/YAnylCBP6T8AAAA//gUAAAAAAAAB0QAAABIAAABjGIZhGIbtP2AJ8pQgT+k/AAAAP/4FAAAAAAAAAdIAAAASAAAAZ0ctQv6a7T9gCfKUIE/pPwAAAD8OBgAAAAAAAAHTAAAAEgAAAGsR8tfsqO0/YAnylCBP6T8AAAA/DgYAAAAAAAAB1AAAABIAAABxQJm40r3tP2AJ8pQgT+k/AAAAPx0GAAAAAAAAAdUAAAASAAAAcwpeTsHL7T9gCfKUIE/pPwAAAD8dBgAAAAAAAAHWAAAAEgAAAHk5BS+n4O0/YAnylCBP6T8AAAA/HQYAAAAAAAAB1wAAABIAAAB9A8rEle7tP2AJ8pQgT+k/AAAAPy0GAAAAAAAAAdgAAAASAAAAgTJxpXsD7j9gCfKUIE/pPwAAAD8tBgAAAAAAAAHZAAAAEgAAAIGXU/ByCu4/YAnylCBP6T8AAAA/PQYAAAAAAAAB2gAAABIAAACHYRiGYRjuP2AJ8pQgT+k/AAAAPz0GAAAAAAAAAdsAAAASAAAAjZC/Zkct7j9gCfKUIE/pPwAAAD9MBgAAAAAAAAHcAAAAEgAAAI+/ZkctQu4/YAnylCBP6T8AAAA/XAYAAAAAAAAB3QAAABIAAACViSvdG1DuP2AJ8pQgT+k/AAAAP1wGAAAAAAAAAd4AAAASAAAAm7jSvQFl7j9gCfKUIE/pPwAAAD9sBgAAAAAAAAHfAAAAEgAAAJ2Cl1Pwcu4/YAnylCBP6T8AAAA/bAYAAAAAAAAB4AAAABIAAACjsT401ofuP2AJ8pQgT+k/AAAAP3sGAAAAAAAAAeEAAAASAAAAoxYhf82O7j9gCfKUIE/pPwAAAD97BgAAAAAAAAHiAAAAEgAAAKd7A8rEle4/YAnylCBP6T8AAAA/ewYAAAAAAAAB4wAAABIAAACrqqqqqqruP2AJ8pQgT+k/AAAAP4sGAAAAAAAAAeQAAAASAAAAr3RvQJm47j9gCfKUIE/pPwAAAD+LBgAAAAAAAAHlAAAAEgAAALWjFiF/ze4/YAnylCBP6T8AAAA/mgYAAAAAAAAB5gAAABIAAAC3bdu2bdvuP2AJ8pQgT+k/AAAAP5oGAAAAAAAAAecAAAASAAAAvZyCl1Pw7j9gCfKUIE/pPwAAAD+qBgAAAAAAAAHoAAAAEgAAAL9mRy1C/u4/YAnylCBP6T8AAAA/qgYAAAAAAAAB6QAAABIAAADFle4NKBPvP2AJ8pQgT+k/AAAAP8gGAAAAAAAAAeoAAAASAAAAy8SV7g0o7z9gCfKUIE/pPwAAAD/IBgAAAAAAAAHrAAAAEgAAAM2OWoT8Ne8/YAnylCBP6T8AAAA/1wYAAAAAAAAB7AAAABIAAADTvQFl4krvP8Dooosuuug/AAAAP9cGAAAAAAAAAe0AAAASAAAA1YfG+tBY7z/A6KKLLrroPwAAAD/nBgAAAAAAAAHuAAAAEgAAANu2bdu2be8/wOiiiy666D8AAAA/5wYAAAAAAAAB7wAAABIAAADh5RS8nILvP8Dooosuuug/AAAAP/cGAAAAAAAAAfAAAAASAAAA46/ZUYuQ7z/A6KKLLrroPwAAAD/3BgAAAAAAAAHxAAAAEgAAAOcUvJyCl+8/wOiiiy666D8AAAA/BgcAAAAAAAAB8gAAABIAAADpeZ7neZ7vP8Dooosuuug/AAAAPwYHAAAAAAAAAfMAAAASAAAA76hFyF+z7z+AWPuGtW/oPwAAAD8WBwAAAAAAAAH0AAAAEgAAAPFyCl5Owe8/gFj7hrVv6D8AAAA/FgcAAAAAAAAB9QAAABIAAAD3obE+NNbvP4BY+4a1b+g/AAAAPyUHAAAAAAAAAfYAAAASAAAA+9BYHxrr7z+AWPuGtW/oPwAAAD8lBwAAAAAAAAH3AAAAEgAAAAAEL6fg5WQ/ME8J8pQg7z8AAAA/AAAAAAAAAAAB+AAAABIAAAAAB5SJK91rPzBPCfKUIO8/AAAAPwAAAAAAAAAAAfkAAAASAAAAQMb60Fgfij+QLrrooovuPwAAAD/AAAAAAAAAAAH6AAAAEgAAAOBk4kr3BpQ/AA5r37D27T8AAAA/zwAAAAAAAAAB+wAAABIAAAAAB5SJK92bPwAOa9+w9u0/AAAAP88AAAAAAAAAAfwAAAASAAAAYIT8NTtqoT8ADmvfsPbtPwAAAD/fAAAAAAAAAAH9AAAAEgAAAIDUIuSv2aE/AA5r37D27T8AAAA/3wAAAAAAAAAB/gAAABIAAADg5RS8nIKnP8B9w9o3rO0/AAAAP+8AAAAAAAAAAf8AAAASAAAAgMb60Fgfqj/AfcPaN6ztPwAAAD/vAAAAAAAAAAEAAQAAEgAAAGBHLUL+mq0/wH3D2jes7T8AAAA//gAAAAAAAAABAQEAABIAAAAIlIkr3RuwP8B9w9o3rO0/AAAAP/4AAAAAAAAAAQIBAAASAAAAeNQi5K/ZsT/AfcPaN6ztPwAAAD8OAQAAAAAAAAEDAQAAEgAAAKh0b0CZuLI/wH3D2jes7T8AAAA/DgEAAAAAAAABBAEAABIAAADoFLycgpezP8B9w9o3rO0/AAAAPw4BAAAAAAAAAQUBAAASAAAAWFVVVVVVtT8gXXTRRRftPwAAAD8eAQAAAAAAAAEGAQAAEgAAAIjNjlqE/LU/0MzMzMzM7D8AAAA/HgEAAAAAAAABBwEAABIAAAC4bdu2bdu2P9DMzMzMzOw/AAAAPy0BAAAAAAAAAQgBAAASAAAACF5OwcspuD/QzMzMzMzsPwAAAD8tAQAAAAAAAAEJAQAAEgAAADjWh8b60Lg/0MzMzMzM7D8AAAA/PQEAAAAAAAABCgEAABIAAABodtQi5K+5P9DMzMzMzOw/AAAAPz0BAAAAAAAAAQsBAAASAAAAqBYhf82Ouj/QzMzMzMzsPwAAAD9MAQAAAAAAAAEMAQAAEgAAABhXujegTLw/0MzMzMzM7D8AAAA/TAEAAAAAAAABDQEAABIAAACIv2ZHLUK+P9DMzMzMzOw/AAAAP1wBAAAAAAAAAQ4BAAASAAAANKBMXOnewD/QzMzMzMzsPwAAAD9cAQAAAAAAAAEPAQAAEgAAAKTg5RS8nMI/IF100UUX7T8AAAA/XAEAAAAAAAABEAEAABIAAAAUIX/NjlrEPyBddNFFF+0/AAAAP2wBAAAAAAAAAREBAAASAAAAhGEYhmEYxj8gXXTRRRftPwAAAD9sAQAAAAAAAAESAQAAEgAAAMSV7g0oE8c/cO0b1r5h7T8AAAA/ewEAAAAAAAABEwEAABIAAAAM8tfsqEXIP3DtG9a+Ye0/AAAAP3sBAAAAAAAAARQBAAASAAAALEL+mh21yD9w7RvWvmHtPwAAAD+LAQAAAAAAAAEVAQAAEgAAAESSJEmSJMk/cO0b1r5h7T8AAAA/iwEAAAAAAAABFgEAABIAAABsdtQi5K/JP3DtG9a+Ye0/AAAAP5sBAAAAAAAAARcBAAASAAAAfJ7neZ7nyT9w7RvWvmHtPwAAAD+bAQAAAAAAAAEYAQAAEgAAAJRahPw1O8o/cO0b1r5h7T8AAAA/qgEAAAAAAAABGQEAABIAAACU7g0oE1fKP3DtG9a+Ye0/AAAAP6oBAAAAAAAAARoBAAASAAAAnIKXU/Byyj9w7RvWvmHtPwAAAD+6AQAAAAAAAAEbAQAAEgAAAKQWIX/Njso/cO0b1r5h7T8AAAA/ugEAAAAAAAABHAEAABIAAAC0PjTWh8bKP3DtG9a+Ye0/AAAAP7oBAAAAAAAAAR0BAAASAAAA1CLkr9lRyz9w7RvWvmHtPwAAAD/JAQAAAAAAAAEeAQAAEgAAAORK9waUics/cO0b1r5h7T8AAAA/yQEAAAAAAAABHwEAABIAAAAEL6fg5RTMP3DtG9a+Ye0/AAAAP9kBAAAAAAAAASABAAASAAAALKfg5RS8zD9w7RvWvmHtPwAAAD/ZAQAAAAAAAAEhAQAAEgAAAEz3BpSJK80/cO0b1r5h7T8AAAA/6QEAAAAAAAABIgEAABIAAABcHxrrQ2PNP3DtG9a+Ye0/AAAAP+kBAAAAAAAAASMBAAASAAAAdNu2bdu2zT9w7RvWvmHtPwAAAD/4AQAAAAAAAAEkAQAAEgAAAIwr3RtQJs4/cO0b1r5h7T8AAAA/+AEAAAAAAAABJQEAABIAAACUv2ZHLULOP3DtG9a+Ye0/AAAAPwgCAAAAAAAAASYBAAASAAAAlFPwcgpezj9w7RvWvmHtPwAAAD8IAgAAAAAAAAEnAQAAEgAAAKx7A8rElc4/cO0b1r5h7T8AAAA/GAIAAAAAAAABKAEAABIAAACsD431obHOP3DtG9a+Ye0/AAAAPxgCAAAAAAAAASkBAAASAAAAtKMWIX/Nzj9w7RvWvmHtPwAAAD8YAgAAAAAAAAEqAQAAEgAAALw3oExc6c4/cO0b1r5h7T8AAAA/NwIAAAAAAAABKwEAABIAAADEyyl4OQXPP3DtG9a+Ye0/AAAAP0YCAAAAAAAAASwBAAASAAAAzF+zoxYhzz9w7RvWvmHtPwAAAD9GAgAAAAAAAAEtAQAAEgAAANwbUCaudM8/cO0b1r5h7T8AAAA/VQIAAAAAAAABLgEAABIAAADkr9lRi5DPP3DtG9a+Ye0/AAAAP1UCAAAAAAAAAS8BAAASAAAA9NfsqEXIzz9w7RvWvmHtPwAAAD9lAgAAAAAAAAEwAQAAEgAAAPxrdtQi5M8/cO0b1r5h7T8AAAA/ZQIAAAAAAAABMQEAABIAAAACysSV7g3QP3DtG9a+Ye0/AAAAP2UCAAAAAAAAATIBAAASAAAABpSJK90b0D9w7RvWvmHtPwAAAD90AgAAAAAAAAEzAQAAEgAAAApeTsHLKdA/cO0b1r5h7T8AAAA/dAIAAAAAAAABNAEAABIAAAAOKBNXujfQP3DtG9a+Ye0/AAAAP4QCAAAAAAAAATUBAAASAAAAFrycgpdT0D9w7RvWvmHtPwAAAD+UAgAAAAAAAAE2AQAAEgAAABpQJq50b9A/cO0b1r5h7T8AAAA/lAIAAAAAAAABNwEAABIAAAAeGutDY33QP3DtG9a+Ye0/AAAAP6MCAAAAAAAAATgBAAASAAAAIuSv2VGL0D9w7RvWvmHtPwAAAD+zAgAAAAAAAAE5AQAAEgAAACaudG9AmdA/cO0b1r5h7T8AAAA/swIAAAAAAAABOgEAABIAAAAqeDkFL6fQP3DtG9a+Ye0/AAAAP7MCAAAAAAAAATsBAAASAAAALkL+mh210D9w7RvWvmHtPwAAAD/CAgAAAAAAAAE8AQAAEgAAADIMwzAMw9A/cO0b1r5h7T8AAAA/0gIAAAAAAAABPQEAABIAAAA21ofG+tDQP3DtG9a+Ye0/AAAAP9ICAAAAAAAAAT4BAAASAAAAPjTWh8b60D9w7RvWvmHtPwAAAD/SAgAAAAAAAAE/AQAAEgAAAEbIX7OjFtE/cO0b1r5h7T8AAAA/4gIAAAAAAAABQAEAABIAAABOXOnegDLRP3DtG9a+Ye0/AAAAP+ICAAAAAAAAAUEBAAASAAAAUiaudG9A0T9w7RvWvmHtPwAAAD/xAgAAAAAAAAFCAQAAEgAAAFLwcgpeTtE/cO0b1r5h7T8AAAA/8QIAAAAAAAABQwEAABIAAABWujegTFzRP3DtG9a+Ye0/AAAAPwEDAAAAAAAAAUQBAAASAAAAWoT8NTtq0T9w7RvWvmHtPwAAAD8BAwAAAAAAAAFFAQAAEgAAAF5OwcspeNE/cO0b1r5h7T8AAAA/EQMAAAAAAAABRgEAABIAAABiGIZhGIbRP3DtG9a+Ye0/AAAAPxEDAAAAAAAAAUcBAAASAAAAbnbUIuSv0T9w7RvWvmHtPwAAAD8RAwAAAAAAAAFIAQAAEgAAAHIKXk7By9E/cO0b1r5h7T8AAAA/IAMAAAAAAAABSQEAABIAAAB+aKwPjfXRP3DtG9a+Ye0/AAAAPyADAAAAAAAAAUoBAAASAAAAisb60Fgf0j9w7RvWvmHtPwAAAD8wAwAAAAAAAAFLAQAAEgAAAI5ahPw1O9I/cO0b1r5h7T8AAAA/MAMAAAAAAAABTAEAABIAAACiTFzp3oDSP3DtG9a+Ye0/AAAAPz8DAAAAAAAAAU0BAAASAAAApuDlFLyc0j8gXXTRRRftPwAAAD8/AwAAAAAAAAFOAQAAEgAAALI+NNaHxtI/IF100UUX7T8AAAA/TwMAAAAAAAABTwEAABIAAADCZkctQv7SPyBddNFFF+0/AAAAP08DAAAAAAAAAVABAAASAAAAzo5ahPw10z8gXXTRRRftPwAAAD9fAwAAAAAAAAFRAQAAEgAAANrsqEXIX9M/IF100UUX7T8AAAA/XwMAAAAAAAABUgEAABIAAADegDJxpXvTPyBddNFFF+0/AAAAP18DAAAAAAAAAVMBAAASAAAA4hS8nIKX0z8gXXTRRRftPwAAAD9uAwAAAAAAAAFUAQAAEgAAAOregDJxpdM/IF100UUX7T8AAAA/bgMAAAAAAAABVQEAABIAAAD6BpSJK93TPyBddNFFF+0/AAAAP34DAAAAAAAAAVYBAAASAAAA+tBYHxrr0z8gXXTRRRftPwAAAD9+AwAAAAAAAAFXAQAAEgAAAP6aHbUI+dM/IF100UUX7T8AAAA/jgMAAAAAAAABWAEAABIAAAD+ZOJK9wbUPyBddNFFF+0/AAAAP44DAAAAAAAAAVkBAAASAAAACvlrdtQi1D8gXXTRRRftPwAAAD+dAwAAAAAAAAFaAQAAEgAAABZXujegTNQ/IF100UUX7T8AAAA/nQMAAAAAAAABWwEAABIAAAAWIX/NjlrUP9DMzMzMzOw/AAAAP60DAAAAAAAAAVwBAAASAAAAJkmSJEmS1D/QzMzMzMzsPwAAAD+tAwAAAAAAAAFdAQAAEgAAACYTV7o3oNQ/0MzMzMzM7D8AAAA/vAMAAAAAAAABXgEAABIAAAAu3RtQJq7UP0CsfcPaN+w/AAAAP7wDAAAAAAAAAV8BAAASAAAAMqfg5RS81D9ArH3D2jfsPwAAAD/MAwAAAAAAAAFgAQAAEgAAADY7ahHy19Q/QKx9w9o37D8AAAA/zAMAAAAAAAABYQEAABIAAAA2BS+n4OXUP0CsfcPaN+w/AAAAP8wDAAAAAAAAAWIBAAASAAAAPs/zPM/z1D9ArH3D2jfsPwAAAD/cAwAAAAAAAAFjAQAAEgAAAEKZuNK9AdU/QKx9w9o37D8AAAA/3AMAAAAAAAABZAEAABIAAABKLUL+mh3VP0CsfcPaN+w/AAAAP+sDAAAAAAAAAWUBAAASAAAATvcGlIkr1T9ArH3D2jfsPwAAAD/rAwAAAAAAAAFmAQAAEgAAAFKLkL9mR9U/QKx9w9o37D8AAAA/+wMAAAAAAAABZwEAABIAAABSVVVVVVXVP0CsfcPaN+w/AAAAP/sDAAAAAAAAAWgBAAASAAAAXunegDJx1T9ArH3D2jfsPwAAAD8LBAAAAAAAAAFpAQAAEgAAAF6zoxYhf9U/QKx9w9o37D8AAAA/CwQAAAAAAAABagEAABIAAABmfWisD43VPwAc1r5h7es/AAAAPwsEAAAAAAAAAWsBAAASAAAAahHy1+yo1T8AHNa+Ye3rPwAAAD8aBAAAAAAAAAFsAQAAEgAAAG6lewPKxNU/ABzWvmHt6z8AAAA/GgQAAAAAAAABbQEAABIAAAB2b0CZuNLVPwAc1r5h7es/AAAAPyoEAAAAAAAAAW4BAAASAAAAejkFL6fg1T8AHNa+Ye3rPwAAAD9JBAAAAAAAAAFvAQAAEgAAAHoDysSV7tU/ABzWvmHt6z8AAAA/jAQAAAAAAAABcAEAABIAAACGl1PwcgrWPwAc1r5h7es/AAAAP8oEAAAAAAAAAXEBAAASAAAAhmEYhmEY1j8AHNa+Ye3rPwAAAD/aBAAAAAAAAAFyAQAAEgAAAIor3RtQJtY/ABzWvmHt6z8AAAA/6QQAAAAAAAABcwEAABIAAACK9aGxPjTWPwAc1r5h7es/AAAAP+kEAAAAAAAAAXQBAAASAAAAkr9mRy1C1j8AHNa+Ye3rPwAAAD/5BAAAAAAAAAF1AQAAEgAAAJ4dtQj5a9Y/ABzWvmHt6z8AAAA/+QQAAAAAAAABdgEAABIAAACe53me53nWPwAc1r5h7es/AAAAPwkFAAAAAAAAAXcBAAASAAAAorE+NNaH1j8AHNa+Ye3rPwAAAD8JBQAAAAAAAAF4AQAAEgAAAKZ7A8rEldY/ABzWvmHt6z8AAAA/GAUAAAAAAAABeQEAABIAAACuD431obHWPwAc1r5h7es/AAAAPxgFAAAAAAAAAXoBAAASAAAAsqMWIX/N1j8AHNa+Ye3rPwAAAD8YBQAAAAAAAAF7AQAAEgAAALo3oExc6dY/ABzWvmHt6z8AAAA/KAUAAAAAAAABfAEAABIAAADCyyl4OQXXPwAc1r5h7es/AAAAPygFAAAAAAAAAX0BAAASAAAAyl+zoxYh1z8AHNa+Ye3rPwAAAD83BQAAAAAAAAF+AQAAEgAAAM4peDkFL9c/ABzWvmHt6z8AAAA/NwUAAAAAAAABfwEAABIAAADO8zzP8zzXPwAc1r5h7es/AAAAP0cFAAAAAAAAAYABAAASAAAA1r0BZeJK1z8AHNa+Ye3rPwAAAD9HBQAAAAAAAAGBAQAAEgAAANaHxvrQWNc/ABzWvmHt6z8AAAA/VwUAAAAAAAABggEAABIAAADaUYuQv2bXPwAc1r5h7es/AAAAP1cFAAAAAAAAAYMBAAASAAAA3htQJq501z8AHNa+Ye3rPwAAAD9mBQAAAAAAAAGEAQAAEgAAAOav2VGLkNc/ABzWvmHt6z8AAAA/ZgUAAAAAAAABhQEAABIAAADyDSgTV7rXPwAc1r5h7es/AAAAP2YFAAAAAAAAAYYBAAASAAAA+mt21CLk1z8AHNa+Ye3rPwAAAD92BQAAAAAAAAGHAQAAEgAAAPo1O2oR8tc/ABzWvmHt6z8AAAA/dgUAAAAAAAABiAEAABIAAAAGlIkr3RvYPwAc1r5h7es/AAAAP4YFAAAAAAAAAYkBAAASAAAADl5Owcsp2D8AHNa+Ye3rPwAAAD+GBQAAAAAAAAGKAQAAEgAAAA4oE1e6N9g/ABzWvmHt6z8AAAA/lQUAAAAAAAABiwEAABIAAAAeUCaudG/YPwAc1r5h7es/AAAAP5UFAAAAAAAAAYwBAAASAAAAIuSv2VGL2D8AHNa+Ye3rPwAAAD+lBQAAAAAAAAGNAQAAEgAAACqudG9Amdg/ABzWvmHt6z8AAAA/pQUAAAAAAAABjgEAABIAAAAuQv6aHbXYPwAc1r5h7es/AAAAP7QFAAAAAAAAAY8BAAASAAAAMtaHxvrQ2D8AHNa+Ye3rPwAAAD+0BQAAAAAAAAGQAQAAEgAAADqgTFzp3tg/ABzWvmHt6z8AAAA/xAUAAAAAAAABkQEAABIAAABGyF+zoxbZPwAc1r5h7es/AAAAP8QFAAAAAAAAAZIBAAASAAAASlzp3oAy2T8AHNa+Ye3rPwAAAD/UBQAAAAAAAAGTAQAAEgAAAFa6N6BMXNk/ABzWvmHt6z8AAAA/1AUAAAAAAAABlAEAABIAAABahPw1O2rZPwAc1r5h7es/AAAAP9QFAAAAAAAAAZUBAAASAAAAZuJK9waU2T8AHNa+Ye3rPwAAAD/jBQAAAAAAAAGWAQAAEgAAAHIKXk7By9k/ABzWvmHt6z8AAAA/4wUAAAAAAAABlwEAABIAAAB+aKwPjfXZPyBr37D2Des/AAAAP/MFAAAAAAAAAZgBAAASAAAAjpC/Zkct2j8ga9+w9g3rPwAAAD/zBQAAAAAAAAGZAQAAEgAAAJruDSgTV9o/0No3rH3D6j8AAAA/AwYAAAAAAAABmgEAABIAAAC2PjTWh8baP9DaN6x9w+o/AAAAPwMGAAAAAAAAAZsBAAASAAAAvmZHLUL+2j/Q2jesfcPqPwAAAD8SBgAAAAAAAAGcAQAAEgAAANq2bdu2bds/0No3rH3D6j8AAAA/EgYAAAAAAAABnQEAABIAAADu3oAycaXbP9DaN6x9w+o/AAAAPyIGAAAAAAAAAZ4BAAASAAAA/podtQj52z+QSpCnBHnqPwAAAD8iBgAAAAAAAAGfAQAAEgAAAB61CPlrdtw/kEqQpwR56j8AAAA/IgYAAAAAAAABoAEAABIAAAA2caV7A8rcP5BKkKcEeeo/AAAAPzEGAAAAAAAAAaEBAAASAAAATsHLKXg53T+QSpCnBHnqPwAAAD8xBgAAAAAAAAGiAQAAEgAAAF7p3oAycd0/kEqQpwR56j8AAAA/QQYAAAAAAAABowEAABIAAABifWisD43dP5BKkKcEeeo/AAAAP0EGAAAAAAAAAaQBAAASAAAAfs2OWoT83T+QSpCnBHnqPwAAAD9RBgAAAAAAAAGlAQAAEgAAAIor3RtQJt4/kEqQpwR56j8AAAA/UQYAAAAAAAABpgEAABIAAACWU/ByCl7eP5BKkKcEeeo/AAAAP2AGAAAAAAAAAacBAAASAAAApnsDysSV3j+QSpCnBHnqPwAAAD9gBgAAAAAAAAGoAQAAEgAAALo3oExc6d4/kEqQpwR56j8AAAA/cAYAAAAAAAABqQEAABIAAADGle4NKBPfP5BKkKcEeeo/AAAAP3AGAAAAAAAAAaoBAAASAAAA2lGLkL9m3z+QSpCnBHnqPwAAAD9wBgAAAAAAAAGrAQAAEgAAAOav2VGLkN8/kEqQpwR56j8AAAA/gAYAAAAAAAABrAEAABIAAADqQ2N9aKzfP/ApQZ4S5Ok/AAAAP4AGAAAAAAAAAa0BAAASAAAA9qGxPjTW3z/wKUGeEuTpPwAAAD+PBgAAAAAAAAGuAQAAEgAAAPo1O2oR8t8/8ClBnhLk6T8AAAA/jwYAAAAAAAABrwEAABIAAAAFlIkr3RvgP/ApQZ4S5Ok/AAAAP58GAAAAAAAAAbABAAASAAAAC15Owcsp4D/wKUGeEuTpPwAAAD+fBgAAAAAAAAGxAQAAEgAAABGN9aGxPuA/8ClBnhLk6T8AAAA/rgYAAAAAAAABsgEAABIAAAATV7o3oEzgP/ApQZ4S5Ok/AAAAP64GAAAAAAAAAbMBAAASAAAAHVAmrnRv4D/wKUGeEuTpPwAAAD++BgAAAAAAAAG0AQAAEgAAAB8a60NjfeA/8ClBnhLk6T8AAAA/vgYAAAAAAAABtQEAABIAAAAnrnRvQJngP/ApQZ4S5Ok/AAAAP74GAAAAAAAAAbYBAAASAAAAL6fg5RS84D/wKUGeEuTpPwAAAD/OBgAAAAAAAAG3AQAAEgAAADsFL6fg5eA/8ClBnhLk6T8AAAA/zgYAAAAAAAABuAEAABIAAAA9z/M8z/PgP/ApQZ4S5Ok/AAAAP90GAAAAAAAAAbkBAAASAAAAQ/6aHbUI4T/wKUGeEuTpPwAAAD/dBgAAAAAAAAG6AQAAEgAAAFEmrnRvQOE/8ClBnhLk6T8AAAA/7QYAAAAAAAABuwEAABIAAABV8HIKXk7hP/ApQZ4S5Ok/AAAAP+0GAAAAAAAAAbwBAAASAAAAWR8a60Nj4T/wKUGeEuTpPwAAAD/9BgAAAAAAAAG9AQAAEgAAAF+zoxYhf+E/8ClBnhLk6T8AAAA//QYAAAAAAAABvgEAABIAAABnRy1C/prhP/ApQZ4S5Ok/AAAAPwwHAAAAAAAAAb8BAAASAAAAbXbUIuSv4T/wKUGeEuTpPwAAAD8MBwAAAAAAAAHAAQAAEgAAAHMKXk7By+E/8ClBnhLk6T8AAAA/HAcAAAAAAAABwQEAABIAAACBMnGlewPiP/ApQZ4S5Ok/AAAAPxwHAAAAAAAAAcIBAAASAAAAj1qE/DU74j/wKUGeEuTpPwAAAD8cBwAAAAAAAAHDAQAAEgAAAJ/neZ7neeI/8ClBnhLk6T8AAAA/KwcAAAAAAAABxAEAABIAAACxPjTWh8biPzC66KKLLuo/AAAAPysHAAAAAAAAAcUBAAASAAAAwcspeDkF4z/Q2jesfcPqPwAAAD87BwAAAAAAAAHGAQAAEgAAAM0peDkFL+M/0No3rH3D6j8AAAA/OwcAAAAAAAABxwEAABIAAADTvQFl4krjP5BKkKcEeeo/AAAAP0sHAAAAAAAAAcgBAAASAAAA3RtQJq504z+QSpCnBHnqPwAAAD9LBwAAAAAAAAHJAQAAEgAAAOOv2VGLkOM/kEqQpwR56j8AAAA/WgcAAAAAAAABygEAABIAAADp3oAycaXjP5BKkKcEeeo/AAAAP1oHAAAAAAAAAcsBAAASAAAA76hFyF+z4z+QSpCnBHnqPwAAAD9qBwAAAAAAAAHMAQAAEgAAAPehsT401uM/kEqQpwR56j8AAAA/agcAAAAAAAABzQEAABIAAAD3BpSJK93jP5BKkKcEeeo/AAAAP2oHAAAAAAAAAc4BAAASAAAA+Wt21CLk4z+QSpCnBHnqPwAAAD96BwAAAAAAAAHPAQAAEgAAAP01O2oR8uM/kEqQpwR56j8AAAA/egcAAAAAAAAB0AEAABIAAAD/mh21CPnjP5BKkKcEeeo/AAAAP4kHAAAAAAAAAdEBAAASAAAAAWXiSvcG5D+QSpCnBHnqPwAAAD+JBwAAAAAAAAHSAQAAEgAAAAeUiSvdG+Q/kEqQpwR56j8AAAA/mQcAAAAAAAAB0wEAABIAAAANwzAMwzDkP5BKkKcEeeo/AAAAP5kHAAAAAAAAAdQBAAASAAAAE/LX7KhF5D+QSpCnBHnqPwAAAD+oBwAAAAAAAAHVAQAAEgAAABW8nIKXU+Q/kEqQpwR56j8AAAA/qAcAAAAAAAAB1gEAABIAAAAb60NjfWjkP5BKkKcEeeo/AAAAP7gHAAAAAAAAAdcBAAASAAAAIX/NjlqE5D+QSpCnBHnqPwAAAD+4BwAAAAAAAAHYAQAAEgAAACPkr9lRi+Q/kEqQpwR56j8AAAA/uAcAAAAAAAAB2QEAABIAAAApE1e6N6DkP5BKkKcEeeo/AAAAP8gHAAAAAAAAAdoBAAASAAAAKXg5BS+n5D+QSpCnBHnqPwAAAD/XBwAAAAAAAAHbAQAAEgAAACvdG1AmruQ/kEqQpwR56j8AAAA/1wcAAAAAAAAB3AEAABIAAAAvQv6aHbXkP5BKkKcEeeo/AAAAP9cHAAAAAAAAAd0BAAASAAAAL6fg5RS85D+QSpCnBHnqPwAAAD/nBwAAAAAAAAHeAQAAEgAAADc7ahHy1+Q/kEqQpwR56j8AAAA/5wcAAAAAAAAB3wEAABIAAAA5BS+n4OXkP5BKkKcEeeo/AAAAP/cHAAAAAAAAAeABAAASAAAAPc/zPM/z5D+QSpCnBHnqPwAAAD/3BwAAAAAAAAHhAQAAEgAAAEGZuNK9AeU/kEqQpwR56j8AAAA/BggAAAAAAAAB4gEAABIAAABL9waUiSvlP5BKkKcEeeo/AAAAPwYIAAAAAAAAAeMBAAASAAAAU4uQv2ZH5T+QSpCnBHnqPwAAAD8WCAAAAAAAAAHkAQAAEgAAAFuE/DU7auU/kEqQpwR56j8AAAA/FggAAAAAAAAB5QEAABIAAABfTsHLKXjlP5BKkKcEeeo/AAAAPxYIAAAAAAAAAeYBAAASAAAAaawPjfWh5T/Q2jesfcPqPwAAAD8lCAAAAAAAAAHnAQAAEgAAAHGlewPKxOU/0No3rH3D6j8AAAA/JQgAAAAAAAAB6AEAABIAAAB1b0CZuNLlP9DaN6x9w+o/AAAAPzUIAAAAAAAAAekBAAASAAAAfQPKxJXu5T/Q2jesfcPqPwAAAD81CAAAAAAAAAHqAQAAEgAAAIEycaV7A+Y/0No3rH3D6j8AAAA/RQgAAAAAAAAB6wEAABIAAACF/DU7ahHmP9DaN6x9w+o/AAAAP0UIAAAAAAAAAewBAAASAAAAjfWhsT405j/Q2jesfcPqPwAAAD9UCAAAAAAAAAHtAQAAEgAAAJdT8HIKXuY/0No3rH3D6j8AAAA/VAgAAAAAAAAB7gEAABIAAACjsT401ofmP9DaN6x9w+o/AAAAP2QIAAAAAAAAAe8BAAASAAAAsdlRi5C/5j/Q2jesfcPqPwAAAD9kCAAAAAAAAAHwAQAAEgAAAL8BZeJK9+Y/kEqQpwR56j8AAAA/dAgAAAAAAAAB8QEAABIAAADRWB8a60PnP5BKkKcEeeo/AAAAP3QIAAAAAAAAAfIBAAASAAAA34AycaV75z+QSpCnBHnqPwAAAD90CAAAAAAAAAHzAQAAEgAAAPPX7KhFyOc/kEqQpwR56j8AAAA/gQgAAAAAAAAB9AEAABIAAAD7NTtqEfLnP5BKkKcEeeo/AAAAP4EIAAAAAAAAAfUBAAASAAAADcMwDMMw6D/Q2jesfcPqPwAAAD+RCAAAAAAAAAH2AQAAEgAAABVXujegTOg/0No3rH3D6j8AAAA/kQgAAAAAAAAB9wEAABIAAAAXhmEYhmHoPyBr37D2Des/AAAAP6AIAAAAAAAAAfgBAAASAAAAHVAmrnRv6D8ga9+w9g3rPwAAAD+gCAAAAAAAAAH5AQAAEgAAACPkr9lRi+g/IGvfsPYN6z8AAAA/sAgAAAAAAAAB+gEAABIAAAApE1e6N6DoPyBr37D2Des/AAAAP7AIAAAAAAAAAfsBAAASAAAAK3g5BS+n6D8ga9+w9g3rPwAAAD/ACAAAAAAAAAH8AQAAEgAAAC9C/podteg/IGvfsPYN6z8AAAA/wAgAAAAAAAAB/QEAABIAAAAzcaV7A8roPyBr37D2Des/AAAAP88IAAAAAAAAAf4BAAASAAAAOQUvp+Dl6D8ga9+w9g3rPwAAAD/PCAAAAAAAAAH/AQAAEgAAAD801ofG+ug/IGvfsPYN6z8AAAA/zwgAAAAAAAABAAIAABIAAABBmbjSvQHpPyBr37D2Des/AAAAP98IAAAAAAAAAQECAAASAAAARWN9aKwP6T8ga9+w9g3rPwAAAD/fCAAAAAAAAAECAgAAEgAAAEuSJEmSJOk/IGvfsPYN6z8AAAA/7wgAAAAAAAABAwIAABIAAABPJq50b0DpPyBr37D2Des/AAAAP+8IAAAAAAAAAQQCAAASAAAAVVVVVVVV6T8ga9+w9g3rPwAAAD/+CAAAAAAAAAEFAgAAEgAAAFkfGutDY+k/IGvfsPYN6z8AAAA//ggAAAAAAAABBgIAABIAAABdTsHLKXjpPyBr37D2Des/AAAAPw4JAAAAAAAAAQcCAAASAAAAYbOjFiF/6T8ga9+w9g3rPwAAAD8OCQAAAAAAAAEIAgAAEgAAAGN9aKwPjek/IGvfsPYN6z8AAAA/HQkAAAAAAAABCQIAABIAAABnRy1C/prpPyBr37D2Des/AAAAPx0JAAAAAAAAAQoCAAASAAAAaawPjfWh6T8AHNa+Ye3rPwAAAD8dCQAAAAAAAAELAgAAEgAAAGsR8tfsqOk/ABzWvmHt6z8AAAA/LQkAAAAAAAABDAIAABIAAABrdtQi5K/pPwAc1r5h7es/AAAAPy0JAAAAAAAAAQ0CAAASAAAAb9u2bdu26T8AHNa+Ye3rPwAAAD9cCQAAAAAAAAs=&lt;/ink&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D823322C-E1AD-4C7D-A652-DB9F1F5AC4C7}"/>
  <p:tag name="ATHENA.CUSTOMXMLCONTENT" val="&lt;?xml version=&quot;1.0&quot;?&gt;&lt;athena xmlns=&quot;http://schemas.microsoft.com/edu/athena&quot; version=&quot;0.1.3517.0&quot;&gt;&lt;media streamable=&quot;true&quot; recordStart=&quot;0&quot; recordEnd=&quot;13427&quot; recordLength=&quot;13466&quot; audioOnly=&quot;true&quot; start=&quot;0&quot; end=&quot;1342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0.xml><?xml version="1.0" encoding="utf-8"?>
<p:tagLst xmlns:a="http://schemas.openxmlformats.org/drawingml/2006/main" xmlns:r="http://schemas.openxmlformats.org/officeDocument/2006/relationships" xmlns:p="http://schemas.openxmlformats.org/presentationml/2006/main">
  <p:tag name="ATHENA.CUSTOMXMLID" val="{B1CECB31-97FA-4958-AA43-083481975618}"/>
  <p:tag name="ATHENA.CUSTOMXMLCONTENT" val="&lt;?xml version=&quot;1.0&quot;?&gt;&lt;athena xmlns=&quot;http://schemas.microsoft.com/edu/athena&quot; version=&quot;0.1.3517.0&quot;&gt;&lt;timings duration=&quot;66171&quot;/&gt;&lt;/athena&gt;"/>
</p:tagLst>
</file>

<file path=ppt/tags/tag21.xml><?xml version="1.0" encoding="utf-8"?>
<p:tagLst xmlns:a="http://schemas.openxmlformats.org/drawingml/2006/main" xmlns:r="http://schemas.openxmlformats.org/officeDocument/2006/relationships" xmlns:p="http://schemas.openxmlformats.org/presentationml/2006/main">
  <p:tag name="ATHENA.CUSTOMXMLID" val="{514CD11A-542C-4772-87C5-0F40344A0ADB}"/>
  <p:tag name="ATHENA.CUSTOMXMLCONTENT" val="&lt;?xml version=&quot;1.0&quot;?&gt;&lt;athena xmlns=&quot;http://schemas.microsoft.com/edu/athena&quot; version=&quot;0.1.3517.0&quot;&gt;&lt;media streamable=&quot;true&quot; recordStart=&quot;0&quot; recordEnd=&quot;66171&quot; recordLength=&quot;66200&quot; audioOnly=&quot;true&quot; start=&quot;0&quot; end=&quot;6617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2.xml><?xml version="1.0" encoding="utf-8"?>
<p:tagLst xmlns:a="http://schemas.openxmlformats.org/drawingml/2006/main" xmlns:r="http://schemas.openxmlformats.org/officeDocument/2006/relationships" xmlns:p="http://schemas.openxmlformats.org/presentationml/2006/main">
  <p:tag name="ATHENA.CUSTOMXMLID" val="{CC1E1156-23C7-41AA-B8A6-6C3A94557408}"/>
  <p:tag name="ATHENA.CUSTOMXMLCONTENT" val="&lt;?xml version=&quot;1.0&quot;?&gt;&lt;athena xmlns=&quot;http://schemas.microsoft.com/edu/athena&quot; version=&quot;0.1.3517.0&quot;&gt;&lt;timings duration=&quot;89639&quot;/&gt;&lt;/athena&gt;"/>
</p:tagLst>
</file>

<file path=ppt/tags/tag23.xml><?xml version="1.0" encoding="utf-8"?>
<p:tagLst xmlns:a="http://schemas.openxmlformats.org/drawingml/2006/main" xmlns:r="http://schemas.openxmlformats.org/officeDocument/2006/relationships" xmlns:p="http://schemas.openxmlformats.org/presentationml/2006/main">
  <p:tag name="ATHENA.CUSTOMXMLID" val="{D8DC8B8E-206C-4304-8E34-1B60981BD9D1}"/>
  <p:tag name="ATHENA.CUSTOMXMLCONTENT" val="&lt;?xml version=&quot;1.0&quot;?&gt;&lt;athena xmlns=&quot;http://schemas.microsoft.com/edu/athena&quot; version=&quot;0.1.3517.0&quot;&gt;&lt;media streamable=&quot;true&quot; recordStart=&quot;0&quot; recordEnd=&quot;89639&quot; recordLength=&quot;89740&quot; audioOnly=&quot;true&quot; start=&quot;0&quot; end=&quot;89639&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4.xml><?xml version="1.0" encoding="utf-8"?>
<p:tagLst xmlns:a="http://schemas.openxmlformats.org/drawingml/2006/main" xmlns:r="http://schemas.openxmlformats.org/officeDocument/2006/relationships" xmlns:p="http://schemas.openxmlformats.org/presentationml/2006/main">
  <p:tag name="ATHENA.CUSTOMXMLID" val="{E740E248-B4C4-4D38-9E9B-D6E061174EA3}"/>
  <p:tag name="ATHENA.CUSTOMXMLCONTENT" val="&lt;?xml version=&quot;1.0&quot;?&gt;&lt;athena xmlns=&quot;http://schemas.microsoft.com/edu/athena&quot; version=&quot;0.1.3517.0&quot;&gt;&lt;ink scale=&quot;0.6774877&quot;&gt;AAEAAAD/////AQAAAAAAAAAMAgAAAE9BdXRob3JQUFQsIFZlcnNpb249MC4xLjM1MTcuMCwgQ3VsdHVyZT1uZXV0cmFsLCBQdWJsaWNLZXlUb2tlbj0zMWJmMzg1NmFkMzY0ZTM1BQEAAAALSW5rTWF0dGVyVjEDAAAADUxpc3RgMStfaXRlbXMMTGlzdGAxK19zaXplD0xpc3RgMStfdmVyc2lvbgQAABdTaGFyZWQuSW5raW5nLklua0F0b21bXQIAAAAICAIAAAAJAwAAAAcAAAAQAAAABwMAAAAAAQAAAAgAAAAECUlua0F0b21WMQIAAAAJBAAAAAkFAAAACQYAAAAJBwAAAAkIAAAACQkAAAAJCgAAAAoFBAAAAAtQZW5TdHJva2VWMQQAAAAKQXR0cmlidXRlcwVUcmFjZQlTdGFydFRpbWUEVHlwZQQEAAQPUGVuQXR0cmlidXRlc1YxAgAAAApJbmtUcmFjZVYxAgAAABAMQWN0aW9uVHlwZVYxAgAAAAIAAAAJCwAAAAkMAAAA6kUAAAAAAAAF8////wxBY3Rpb25UeXBlVjEBAAAAB3ZhbHVlX18ACAIAAAAAAAAAAQUAAAAEAAAACQ4AAAAJDwAAAHtdAAAAAAAAAfD////z////AAAAAAEGAAAABAAAAAkRAAAACRIAAADhZgAAAAAAAAHt////8////wAAAAABBwAAAAQAAAAJFAAAAAkVAAAAmHkAAAAAAAAB6v////P///8AAAAAAQgAAAAEAAAACRcAAAAJGAAAAKivAAAAAAAAAef////z////AAAAAAEJAAAABAAAAAkaAAAACRsAAABeOQEAAAAAAAHk////8////wAAAAAFCgAAAA1DbGVhckNhbnZhc1YxAgAAAAlTdGFydFRpbWUEVHlwZQAEEAxBY3Rpb25UeXBlVjECAAAAAgAAACdeAQAAAAAAAeP////z////AAAAAAULAAAAD1BlbkF0dHJpYnV0ZXNWMQoAAAAHX2NvbG9yQQdfY29sb3JSB19jb2xvckcHX2NvbG9yQgpGaXRUb0N1cnZlBkhlaWdodA5JZ25vcmVQcmVzc3VyZQ1Jc0hpZ2hsaWdodGVyBVNoYXBlBVdpZHRoAAAAAAAAAAAEAAICAgIBBgEBDEJydXNoU2hhcGVWMQIAAAAGAgAAAP8AsPAAAAAAAAAACEAAAAXi////DEJydXNoU2hhcGVWMQEAAAAHdmFsdWVfXwAIAgAAAAEAAAAAAAAAAAAIQAUMAAAACklua1RyYWNlVjEDAAAADUxpc3RgMStfaXRlbXMMTGlzdGAxK19zaXplD0xpc3RgMStfdmVyc2lvbgQAABhTaGFyZWQuSW5raW5nLklua1BvaW50W10CAAAACAgCAAAACR8AAADgAAAA4AAAAAEOAAAACwAAAP8AsPAAAAAAAAAACEAAAAHg////4v///wEAAAAAAAAAAAAIQAEPAAAADAAAAAkhAAAAjQAAAI0AAAABEQAAAAsAAAD/ALDwAAAAAAAAAAhAAAAB3v///+L///8BAAAAAAAAAAAACEABEgAAAAwAAAAJIwAAAMgAAADIAAAAARQAAAALAAAA/wCw8AAAAAAAAAAIQAAAAdz////i////AQAAAAAAAAAAAAhAARUAAAAMAAAACSUAAAB9AAAAfQAAAAEXAAAACwAAAP8AsPAAAAAAAAAACEAAAAHa////4v///wEAAAAAAAAAAAAIQAEYAAAADAAAAAknAAAAzgAAAM4AAAABGgAAAAsAAAD/ALDwAAAAAAAAAAhAAAAB2P///+L///8BAAAAAAAAAAAACEABGwAAAAwAAAAJKQAAAEgAAABIAAAABx8AAAAAAQAAAAABAAAECklua1BvaW50VjEC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0gByEAAAAAAQAAAAABAAAECklua1BvaW50VjECAA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DXMHIwAAAAABAAAAAAEAAAQKSW5rUG9pbnRWMQIA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DTgHJQAAAAABAAAAgAAAAAQKSW5rUG9pbnRWMQIA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DQMHJwAAAAABAAAAAAEAAAQKSW5rUG9pbnRWMQIA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DTIHKQAAAAABAAAAgAAAAAQKSW5rUG9pbnRWMQIA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OAUqAAAACklua1BvaW50VjEEAAAAAVgBWQ5QcmVzc3VyZUZhY3RvcglUaW1lU3RhbXAAAAAABgYLEAIAAADyJ4hnyaPUPwAXeGWBV2Y/AAAAPwAAAAAAAAAAASsAAAAqAAAARoXFBEeA1D/AEuQpQZ5yPwAAAD+LAAAAAAAAAAEsAAAAKgAAAIhpw7XeY9Q/4BAaDKHBgD8AAAA/iwAAAAAAAAABLQAAACoAAABej/y0iwfUP6Afavqhpo8/AAAAP5sAAAAAAAAAAS4AAAAqAAAA0t64KtXV0z9gF1100UWXPwAAAD+bAAAAAAAAAAEvAAAAKgAAALh9MRZoctM/wB6F61G4nj8AAAA/mwAAAAAAAAABMAAAACoAAAAM226z5U7TP6gS5ClBnqI/AAAAP6oAAAAAAAAAATEAAAAqAAAAgCorKS8d0z8IlDtAuQOkPwAAAD+qAAAAAAAAAAEyAAAAKgAAANKHaMas+dI/cBWTVjFppT8AAAA/ugAAAAAAAAABMwAAACoAAAAUbGZ3RN3SP9CW6mypzqY/AAAAP7oAAAAAAAAAATQAAAAqAAAARtckPPbH0j9QF1100UWnPwAAAD/KAAAAAAAAAAE1AAAAKgAAAIi7Iu2Nq9I/QBhCgyE0qD8AAAA/ygAAAAAAAAABNgAAACoAAAC6JuGxP5bSP6CZmZmZmak/AAAAP9kAAAAAAAAAATcAAAAqAAAAyp8gniWP0j8QGgyhwRCqPwAAAD/ZAAAAAAAAAAE4AAAAKgAAANwYYIoLiNI/kJp+qOmHqj8AAAA/6QAAAAAAAAABOQAAACoAAADskZ928YDSP5Cafqjph6o/AAAAP+kAAAAAAAAAAToAAAAqAAAADIQeT71y0j8AG/GvEf+qPwAAAD/pAAAAAAAAAAE7AAAAKgAAAB79XTuja9I/gJtjtzl2qz8AAAA/+AAAAAAAAAABPAAAACoAAABg4VvsOk/SP+gcu82x26w/AAAAP/gAAAAAAAAAAT0AAAAqAAAAsj6Zibgr0j8UUO4A5Q6wPwAAAD8IAQAAAAAAAAE+AAAAKgAAAASc1iY2CNI/KJJxIhknsj8AAAA/CAEAAAAAAAABPwAAACoAAACIZNKIZc/RP2wVk1YxabU/AAAAPxgBAAAAAAAAAUAAAAAqAAAA7DpPEsmk0T84GEKDITS4PwAAAD8YAQAAAAAAAAFBAAAAKgAAAFARzJssetE/BBvxrxH/uj8AAAA/JwEAAAAAAAABQgAAACoAAACibgk5qlbRP6TcAcodoLw/AAAAPycBAAAAAAAAAUMAAAAqAAAAxGCIEXZI0T+8HoXrUbi+PwAAAD83AQAAAAAAAAFEAAAAKgAAAAZFhsINLNE/ElDuAOUOwD8AAAA/NwEAAAAAAAABRQAAACoAAAAWvsWu8yTRP8IQGgyhwcA/AAAAPzcBAAAAAAAAAUYAAAAqAAAANrBEh78W0T9WMWkVk1bBPwAAAD9HAQAAAAAAAAFHAAAAKgAAAEgphHOlD9E/zrHbHLvNwT8AAAA/RwEAAAAAAAABSAAAACoAAABIKYRzpQ/RP/ryeS+f98I/AAAAP1YBAAAAAAAAAUkAAAAqAAAASCmEc6UP0T+qs6U6W6rDPwAAAD9WAQAAAAAAAAFKAAAAKgAAABa+xa7zJNE/plVMWsWkxT8AAAA/ZgEAAAAAAAABSwAAACoAAAD0y0bWJzPRP0YXXXTRRcc/AAAAP2YBAAAAAAAAAUwAAAAqAAAA1NnH/VtB0T+S+NeIf43IPwAAAD91AQAAAAAAAAFNAAAAKgAAAJL1yUzEXdE/Lrrooosuyj8AAAA/dQEAAAAAAAABTgAAACoAAABgiguIEnPRPz5bqrOlOss/AAAAP4UBAAAAAAAAAU8AAAAqAAAAQJiMr0aB0T/Se/m8l8/LPwAAAD+FAQAAAAAAAAFQAAAAKgAAAC4fTcNgiNE/DryywCsLzD8AAAA/lQEAAAAAAAABUQAAACoAAAAepg3Xeo/RP2acSMaJZMw/AAAAP5UBAAAAAAAAAVIAAAAqAAAA/rOO/q6d0T/eHLvNsdvMPwAAAD+VAQAAAAAAAAFTAAAAKgAAAOw6TxLJpNE/Fl100UUXzT8AAAA/pAEAAAAAAAABVAAAACoAAAC8z5BNF7rRP1KdLdXZUs0/AAAAP6QBAAAAAAAAAVUAAAAqAAAAeuuSnH/W0T+O3ebYbY7NPwAAAD+0AQAAAAAAAAFWAAAAKgAAADYHlevn8tE/6r183svnzT8AAAA/tAEAAAAAAAABVwAAACoAAADCt9h1niTSP55+qOmHms4/AAAAP8QBAAAAAAAAAVgAAAAqAAAAHv1dO6Nr0j9OP9T0Q03PPwAAAD/EAQAAAAAAAAFZAAAAKgAAAFZQZCjcwNI/H6DcAcod0D8AAAA/0wEAAAAAAAABWgAAACoAAAA+Ri14lznTP/9Q0w81/dA/AAAAP9MBAAAAAAAAAVsAAAAqAAAAJDz2x1Ky0z+hwRAaDKHRPwAAAD/jAQAAAAAAAAFcAAAAKgAAANrGAFNcQNQ/rWLSKiat0j8AAAA/4wEAAAAAAAABXQAAACoAAACwQ4q2McDUP40TyTiRjNM/AAAAP+MBAAAAAAAAAV4AAAAqAAAA6paQo2oV1T8FlDtAuQPUPwAAAD/yAQAAAAAAAAFfAAAAKgAAACTqlpCjatU/mbSKSauY1D8AAAA/8gEAAAAAAAABYAAAACoAAADQjFnzJY7VP+NEMk4k49Q/AAAAPwICAAAAAAAAAWEAAAAqAAAAXj2dfdy/1T9NdbZUZ0vVPwAAAD8CAgAAAAAAAAFiAAAAKgAAABpZn8xE3NU/00UXXXTR1T8AAAA/EgIAAAAAAAABYwAAACoAAADq7eAHk/HVPxvWvmHtG9Y/AAAAPxICAAAAAAAAAWQAAAAqAAAAuIIiQ+EG1j9ZFnhlgVfWPwAAAD8hAgAAAAAAAAFlAAAAKgAAAKgJ41b7DdY/Z2ZmZmZm1j8AAAA/IQIAAAAAAAABZgAAACoAAABmJeWlYyrWP5VWMWkVk9Y/AAAAP0ACAAAAAAAAAWcAAAAqAAAANLom4bE/1j/BRvxrxL/WPwAAAD9AAgAAAAAAAAFoAAAAKgAAABLIpwjmTdY/7TbHbnPs1j8AAAA/UAIAAAAAAAABaQAAACoAAADiXOlDNGPWPxsnknEiGdc/AAAAP1ACAAAAAAAAAWoAAAAqAAAAKikvHVOx1j9FF1100UXXPwAAAD9QAgAAAAAAAAFrAAAAKgAAAJbn88498dY/offyeS+f1z8AAAA/XwIAAAAAAAABbAAAACoAAADQOvq7dkbXP9s3rH3D2tc/AAAAP18CAAAAAAAAAW0AAAAqAAAA6JuB0OOp1z8XeGWBVxbYPwAAAD9vAgAAAAAAAAFuAAAAKgAAAFRaRoLO6dc/YQgNhtBg2D8AAAA/bwIAAAAAAAABbwAAACoAAADAGAs0uSnYP7nooosuutg/AAAAP34CAAAAAAAAAXAAAAAqAAAASslOvm9b2D/n2G2O3ebYPwAAAD9+AgAAAAAAAAFxAAAAKgAAAArlUA3Yd9g/Fck4kYwT2T8AAAA/jgIAAAAAAAABcgAAACoAAAC4hxNwWpvYP0G5A5Q7QNk/AAAAP44CAAAAAAAAAXMAAAAqAAAAhBxVq6iw2D9BuQOUO0DZPwAAAD+eAgAAAAAAAAF0AAAAKgAAAGQq1tLcvtg/banOlups2T8AAAA/ngIAAAAAAAABdQAAACoAAAAyvxcOK9TYP5uZmZmZmdk/AAAAP60CAAAAAAAAAXYAAAAqAAAAAFRZSXnp2D+r6YeafqjZPwAAAD+tAgAAAAAAAAF3AAAAKgAAAJ593L8VFNk/x4lknEjG2T8AAAA/rQIAAAAAAAABeAAAACoAAABcmd4OfjDZP9XZUp0t1dk/AAAAP70CAAAAAAAAAXkAAAAqAAAA2NDirE5p2T/V2VKdLdXZPwAAAD+9AgAAAAAAAAF6AAAAKgAAAIRzpQ/RjNk/9Xkvn/fy2T8AAAA/zQIAAAAAAAABewAAACoAAABCj6deOanZPx9q+qGmH9o/AAAAP80CAAAAAAAAAXwAAAAqAAAAjFvtN1j32T8xuuiiiy7aPwAAAD/cAgAAAAAAAAF9AAAAKgAAAEp374bAE9o/Mbrooosu2j8AAAA/3AIAAAAAAAABfgAAACoAAAAIk/HVKDDaPzG66KKLLto/AAAAP+wCAAAAAAAAAX8AAAAqAAAAtDW0OKtT2j8RGgyhwRDaPwAAAD/sAgAAAAAAAAGAAAAAKgAAAITK9XP5aNo/9Xkvn/fy2T8AAAA/+wIAAAAAAAABgQAAACoAAABi2HabLXfaP9XZUp0t1dk/AAAAP/sCAAAAAAAAAYIAAAAqAAAAQub3wmGF2j+5OXabY7fZPwAAAD/7AgAAAAAAAAGDAAAAKgAAABB7Of6vmto/i0mrmLSK2T8AAAA/CwMAAAAAAAABhAAAACoAAADOljtNGLfaP0G5A5Q7QNk/AAAAPwsDAAAAAAAAAYUAAAAqAAAAnCt9iGbM2j8VyTiRjBPZPwAAAD8bAwAAAAAAAAGGAAAAKgAAAGrAvsO04do/nUjGiWSc2D8AAAA/GwMAAAAAAAABhwAAACoAAAAo3MASHf7aPxd4ZYFXFtg/AAAAPyoDAAAAAAAAAYgAAAAqAAAA1n6DdZ8h2z/N57183svXPwAAAD8qAwAAAAAAAAGJAAAAKgAAAKQTxbDtNts/RRdddNFF1z8AAAA/OgMAAAAAAAABigAAACoAAABiL8f/VVPbP6OmH2r6odY/AAAAPzoDAAAAAAAAAYsAAAAqAAAAYi/H/1VT2z+FBkNoMITWPwAAAD9KAwAAAAAAAAGMAAAAKgAAADDECDukaNs/G9a+Ye0b1j8AAAA/SgMAAAAAAAABjQAAACoAAAAAWUp28n3bP+GVBV5Z4NU/AAAAP0oDAAAAAAAAAY4AAAAqAAAAzu2LsUCT2z/D9Shcj8LVPwAAAD9ZAwAAAAAAAAGPAAAAKgAAAFiezzv3xNs/xaRVTFrF1D8AAAA/aQMAAAAAAAABkAAAACoAAAA6rFBjK9PbP0HU9ENNP9Q/AAAAP2kDAAAAAAAAAZEAAAAqAAAA9sdSspPv2z+7A5Q7QLnTPwAAAD9pAwAAAAAAAAGSAAAAKgAAAJLx1SgwGtw/6aKLLrro0j8AAAA/eAMAAAAAAAABkwAAACoAAABy/1ZQZCjcPxlCgyE0GNI/AAAAP3gDAAAAAAAAAZQAAAAqAAAAYoYXZH4v3D+/Ye0b1r7RPwAAAD+IAwAAAAAAAAGVAAAAKgAAAECUmIuyPdw/gyE0GEKD0T8AAAA/iAMAAAAAAAABlgAAACoAAABAlJiLsj3cPzmRjBPJONE/AAAAP5gDAAAAAAAAAZcAAAAqAAAAQJSYi7I93D//UNMPNf3QPwAAAD+YAwAAAAAAAAGYAAAAKgAAADAbWZ/MRNw/0WAIDYbQ0D8AAAA/pwMAAAAAAAABmQAAACoAAAAwG1mfzETcP7XAKwu8stA/AAAAP6cDAAAAAAAAAZoAAAAqAAAAMBtZn8xE3D9Z4JUFXlnQPwAAAD+nAwAAAAAAAAGbAAAAKgAAADAbWZ/MRNw/H6DcAcod0D8AAAA/twMAAAAAAAABnAAAACoAAAAwG1mfzETcP6Yfavqhps8/AAAAP7cDAAAAAAAAAZ0AAAAqAAAAMBtZn8xE3D9+3svnvXzOPwAAAD/HAwAAAAAAAAGeAAAAKgAAAECUmIuyPdw/jt3m2G2OzT8AAAA/xwMAAAAAAAABnwAAACoAAABQDdh3mDbcP4I8JchTgsw/AAAAP9YDAAAAAAAAAaAAAAAqAAAAcv9WUGQo3D8qXI/C9SjMPwAAAD/WAwAAAAAAAAGhAAAAKgAAAMRclO3hBNw/Pluqs6U6yz8AAAA/5gMAAAAAAAABogAAACoAAAD2x1Kyk+/bP+J6FK5H4co/AAAAP+YDAAAAAAAAAaMAAAAqAAAABkGSnnno2z8uuuiiiy7KPwAAAD/1AwAAAAAAAAGkAAAAKgAAACgzEXdF2ts/JhknknEiyT8AAAA/9QMAAAAAAAABpQAAACoAAAA6rFBjK9PbP8o4kYwTycg/AAAAP/UDAAAAAAAAAaYAAAAqAAAASiWQTxHM2z+umLSKSavIPwAAAD8FBAAAAAAAAAGnAAAAKgAAAHyQThTDtts/VrgehetRyD8AAAA/BQQAAAAAAAABqAAAACoAAADO7YuxQJPbP/rXiH+N+Mc/AAAAPxUEAAAAAAAAAakAAAAqAAAAAFlKdvJ92z9GF1100UXHPwAAAD8VBAAAAAAAAAGqAAAAKgAAABDSiWLYdts/llYxaRWTxj8AAAA/JAQAAAAAAAABqwAAACoAAABStocTcFrbP8b1KFyPwsU/AAAAPyQEAAAAAAAAAawAAAAqAAAAcqgG7DtM2z9uFZNWMWnFPwAAAD80BAAAAAAAAAGtAAAAKgAAAOb3wmGFGts/tlRnS3W2xD8AAAA/NAQAAAAAAAABrgAAACoAAABKzj/r6O/aP44TyTiRjMM/AAAAP0QEAAAAAAAAAa8AAAAqAAAAnCt9iGbM2j++ssArC7zCPwAAAD9EBAAAAAAAAAGwAAAAKgAAABB7Of6vmto/ZtIqJq1iwj8AAAA/UwQAAAAAAAABsQAAACoAAABi2HabLXfaP5JxIhknksE/AAAAP1MEAAAAAAAAAbIAAAAqAAAAlEM1YN9h2j86kYwTyTjBPwAAAD9jBAAAAAAAAAGzAAAAKgAAANgnMxF3Rdo/4rD2DWvfwD8AAAA/YwQAAAAAAAABtAAAACoAAAAIk/HVKDDaP4bQYAgNhsA/AAAAP2MEAAAAAAAAAbUAAAAqAAAAOv6vmtoa2j9qMIQGQ2jAPwAAAD9yBAAAAAAAAAG2AAAAKgAAAFzwLnOmDNo/TpCnBHlKwD8AAAA/cgQAAAAAAAABtwAAACoAAACMW+03WPfZP3TfsPYNa78/AAAAP4IEAAAAAAAAAbgAAAAqAAAA4Lgq1dXT2T+8HoXrUbi+PwAAAD+CBAAAAAAAAAG5AAAAKgAAACKdKIZtt9k/CF5Z4JUFvj8AAAA/kgQAAAAAAAABugAAACoAAABSCOdKH6LZP1idLdXZUr0/AAAAP5IEAAAAAAAAAbsAAAAqAAAAhHOlD9GM2T9onEjGiWS8PwAAAD+hBAAAAAAAAAG8AAAAKgAAAOhJIpk0Ytk/7BvWvmHtuz8AAAA/oQQAAAAAAAABvQAAACoAAAA6p182sj7ZP7TbHLvNsbs/AAAAP6EEAAAAAAAAAb4AAAAqAAAAbBIe+2Mp2T8EG/GvEf+6PwAAAD+xBAAAAAAAAAG/AAAAKgAAAPDaGV2T8Ng/jJp+qOmHuj8AAAA/sQQAAAAAAAABwAAAACoAAABSsZbm9sXYP9jZUp0t1bk/AAAAP8EEAAAAAAAAAcEAAAAqAAAA6PLRNAyG2D9gWeCVBV65PwAAAD/BBAAAAAAAAAHCAAAAKgAAAH40DYMhRtg/OBhCgyE0uD8AAAA/0AQAAAAAAAABwwAAACoAAABE4QaW6PDXP0gXXXTRRbc/AAAAP9AEAAAAAAAAAcQAAAAqAAAApreDH0zG1z/Qlupsqc62PwAAAD/gBAAAAAAAAAHFAAAAKgAAAGxkfTITcdc/HNa+Ye0btj8AAAA/4AQAAAAAAAABxgAAACoAAADQOvq7dkbXP6RVTFrFpLU/AAAAP+8EAAAAAAAAAccAAAAqAAAAEh/4bA4q1z98FK5H4Xq0PwAAAD/vBAAAAAAAAAHIAAAAKgAAAKZgM7sj6tY/RNT0Q00/tD8AAAA//wQAAAAAAAAByQAAACoAAAD4vXBYocbWP8xTgjwlyLM/AAAAP/8EAAAAAAAAAcoAAAAqAAAAGrDvMG241j+QE8k4kYyzPwAAAD//BAAAAAAAAAHLAAAAKgAAAG4NLc7qlNY/kBPJOJGMsz8AAAA/DwUAAAAAAAABzAAAACoAAACO/6umtobWP5ATyTiRjLM/AAAAPw8FAAAAAAAAAc0AAAAqAAAAwGpqa2hx1j8Yk1YxaRWzPwAAAD8eBQAAAAAAAAHOAAAAKgAAANDjqVdOatY/GJNWMWkVsz8AAAA/HgUAAAAAAAABzwAAACoAAADy1SgwGlzWPxiTVjFpFbM/AAAAPy4FAAAAAAAAAdAAAAAqAAAAJEHn9MtG1j/gUp0t1dmyPwAAAD8uBQAAAAAAAAHRAAAAKgAAADS6JuGxP9Y/4FKdLdXZsj8AAAA/PgUAAAAAAAAB0gAAACoAAABmJeWlYyrWP+BSnS3V2bI/AAAAPz4FAAAAAAAAAdMAAAAqAAAAdp4kkkkj1j+gEuQpQZ6yPwAAAD9NBQAAAAAAAAHUAAAAKgAAAIYXZH4vHNY/oBLkKUGesj8AAAA/TQUAAAAAAAAB1QAAACoAAACoCeNW+w3WP2jSKiatYrI/AAAAP10FAAAAAAAAAdYAAAAqAAAA+mYg9Hjq1T/wUbgeheuxPwAAAD9dBQAAAAAAAAHXAAAAKgAAABpZn8xE3NU/8FG4HoXrsT8AAAA/XQUAAAAAAAAB2AAAACoAAABMxF2R9sbVP7AR/xrxr7E/AAAAP2wFAAAAAAAAAdkAAAAqAAAAbrbcacK41T8AUdMPNf2wPwAAAD9sBQAAAAAAAAHaAAAAKgAAAI6oW0KOqtU/xBAaDKHBsD8AAAA/fAUAAAAAAAAB2wAAACoAAACgIZsudKPVP4jQYAgNhrA/AAAAP3wFAAAAAAAAAdwAAAAqAAAA0IxZ8yWO1T+I0GAIDYawPwAAAD+MBQAAAAAAAAHdAAAAKgAAAOIFmd8Lh9U/iNBgCA2GsD8AAAA/jAUAAAAAAAAB3gAAACoAAAAC+Be413jVPxRQ7gDlDrA/AAAAP5sFAAAAAAAAAd8AAAAqAAAANGPWfIlj1T8UUO4A5Q6wPwAAAD+bBQAAAAAAAAHgAAAAKgAAAGbOlEE7TtU/qB9q+qGmrz8AAAA/qwUAAAAAAAAB4QAAACoAAACGwBMaB0DVP6gfavqhpq8/AAAAP6sFAAAAAAAAAeIAAAAqAAAAuCvS3rgq1T84n/fyeS+vPwAAAD+7BQAAAAAAAAHjAAAAKgAAAOqWkKNqFdU/OJ/38nkvrz8AAAA/uwUAAAAAAAAB5AAAACoAAAAKiQ98NgfVP0ieEuQpQa4/AAAAP7sFAAAAAAAAAeUAAAAqAAAAPvTNQOjx1D/oHLvNsdusPwAAAD/KBQAAAAAAAAHmAAAAKgAAAJBRC95lztQ/gJtjtzl2qz8AAAA/ygUAAAAAAAAB5wAAACoAAACwQ4q2McDUPwAb8a8R/6o/AAAAP9oFAAAAAAAAAegAAAAqAAAA0jUJj/2x1D+Qmn6o6YeqPwAAAD/aBQAAAAAAAAHpAAAAKgAAAPIniGfJo9Q/EBoMocEQqj8AAAA/6QUAAAAAAAAB6gAAACoAAAAkk0Yse47UPyAZJ5JxIqk/AAAAP+kFAAAAAAAAAesAAAAqAAAAVv4E8Sx51D+wmLSKSauoPwAAAD/5BQAAAAAAAAHsAAAAKgAAAGZ3RN0SctQ/sJi0ikmrqD8AAAA/+QUAAAAAAAAB7QAAACoAAAB28IPJ+GrUP7CYtIpJq6g/AAAAP/kFAAAAAAAAAe4AAAAqAAAAiGnDtd5j1D+wmLSKSauoPwAAAD8JBgAAAAAAAAHvAAAAKgAAAJjiAqLEXNQ/sJi0ikmrqD8AAAA/CQYAAAAAAAAB8AAAACoAAACoW0KOqlXUP7CYtIpJq6g/AAAAPxgGAAAAAAAAAfEAAAAqAAAAuNSBepBO1D9AGEKDITSoPwAAAD8YBgAAAAAAAAHyAAAAKgAAAMpNwWZ2R9Q/wJfPe/m8pz8AAAA/KAYAAAAAAAAB8wAAACoAAADqP0A/QjnUP8CXz3v5vKc/AAAAPygGAAAAAAAAAfQAAAAqAAAADDK/Fw4r1D/Qlupsqc6mPwAAAD84BgAAAAAAAAH1AAAAKgAAAByr/gP0I9Q/6JUFXlngpT8AAAA/OAYAAAAAAAAB9gAAACoAAAA+nX3cvxXUP+iVBV5Z4KU/AAAAP0cGAAAAAAAAAfcAAAAqAAAATha9yKUO1D/olQVeWeClPwAAAD9HBgAAAAAAAAH4AAAAKgAAAF6P/LSLB9Q/6JUFXlngpT8AAAA/VwYAAAAAAAAB+QAAACoAAABuCDyhcQDUP+iVBV5Z4KU/AAAAP1cGAAAAAAAAAfoAAAAqAAAAgIF7jVf50z/olQVeWeClPwAAAD9mBgAAAAAAAAH7AAAAKgAAAJD6unk98tM/6JUFXlngpT8AAAA/hgYAAAAAAAAB/AAAACoAAACgc/plI+vTP+iVBV5Z4KU/AAAAP5UGAAAAAAAAAf0AAAAqAAAA0t64KtXV0z/4lCBPCfKkPwAAAD+lBgAAAAAAAAH+AAAAKgAAAOJX+Ba7ztM/+JQgTwnypD8AAAA/tQYAAAAAAAAB/wAAACoAAADy0DcDocfTP4AUrkfheqQ/AAAAP7UGAAAAAAAAAQABAAAqAAAABEp374bA0z+AFK5H4XqkPwAAAD/jBgAAAAAAAAEBAQAAKgAAACQ89sdSstM/gBSuR+F6pD8AAAA/8wYAAAAAAAABAgEAACoAAAA0tTW0OKvTP4AUrkfheqQ/AAAAPwMHAAAAAAAAAQMBAAAqAAAANLU1tDir0z8IlDtAuQOkPwAAAD8SBwAAAAAAAAEEAQAAKgAAAEYudaAepNM/CJQ7QLkDpD8AAAA/IgcAAAAAAAABBQEAACoAAABWp7SMBJ3TPwiUO0C5A6Q/AAAAP0EHAAAAAAAAAQYBAAAqAAAAZiD0eOqV0z8IlDtAuQOkPwAAAD9RBwAAAAAAAAEHAQAAKgAAAIgSc1G2h9M/CJQ7QLkDpD8AAAA/YAcAAAAAAAABCAEAACoAAACoBPIpgnnTPwiUO0C5A6Q/AAAAP3AHAAAAAAAAAQkBAAAqAAAAqATyKYJ50z+YE8k4kYyjPwAAAD+PBwAAAAAAAAEKAQAAKgAAAE4WvcilDuQ/CJQ7QLkDtD8AAAA/AAAAAAAAAAABCwEAACoAAABuCDyhcQDkP+SVBV5Z4LU/AAAAP6wAAAAAAAAAAQwBAAAqAAAACD6bg8r14z9IF1100UW3PwAAAD+7AAAAAAAAAAENAQAAKgAAADmpWUh84OM/FBoMocEQuj8AAAA/uwAAAAAAAAABDgEAACoAAADjV/gWu87jPzxbqrOlOrs/AAAAP8sAAAAAAAAAAQ8BAAAqAAAAjAaX5fm84z8IXlnglQW+PwAAAD/LAAAAAAAAAAEQAQAAKgAAAK34Fb7FruM/dN+w9g1rvz8AAAA/2gAAAAAAAAABEQEAACoAAABGLnWgHqTjP8IQGgyhwcA/AAAAP9oAAAAAAAAAARIBAAAqAAAAZyD0eOqV4z/Osdscu83BPwAAAD/qAAAAAAAAAAETAQAAKgAAAHeZM2XQjuM/3lKdLdXZwj8AAAA/6gAAAAAAAAABFAEAACoAAAB3mTNl0I7jP1LTDzX9UMM/AAAAP+oAAAAAAAAAARUBAAAqAAAAd5kzZdCO4z+2VGdLdbbEPwAAAD/6AAAAAAAAAAEWAQAAKgAAAPDcE29dkuM/irVvWPuGxT8AAAA/+gAAAAAAAAABFwEAACoAAADO6pSWkaDjP86W6mypzsY/AAAAPwkBAAAAAAAAARgBAAAqAAAARi51oB6k4z9itzl2m2PHPwAAAD8JAQAAAAAAAAEZAQAAKgAAADW1NbQ4q+M/2jesfcPaxz8AAAA/GQEAAAAAAAABGgEAACoAAACt+BW+xa7jP1a4HoXrUcg/AAAAPxkBAAAAAAAAARsBAAAqAAAAnH/W0d+14z/q2G2O3ebIPwAAAD8pAQAAAAAAAAEcAQAAKgAAAIwGl+X5vOM/QrkDlDtAyT8AAAA/KQEAAAAAAAABHQEAACoAAADz0DcDocfjP375vJfPe8k/AAAAPzgBAAAAAAAAAR4BAAAqAAAASiKZNGLZ4z8SGgyhwRDKPwAAAD84AQAAAAAAAAEfAQAAKgAAACkwGlyW5+M/avqhph9qyj8AAAA/RwEAAAAAAAABIAEAACoAAAB/gXuNV/njP8baN6x9w8o/AAAAP1cBAAAAAAAAASEBAAAqAAAAPZ193L8V5D8eu82x2xzLPwAAAD9XAQAAAAAAAAEiAQAAKgAAAMpNwWZ2R+Q/ljtAuQOUyz8AAAA/ZgEAAAAAAAABIwEAACoAAABmd0TdEnLkP0r8a8S/Rsw/AAAAP2YBAAAAAAAAASQBAAAqAAAA8yeIZ8mj5D++fN7L573MPwAAAD92AQAAAAAAAAElAQAAKgAAAD30zUDo8eQ/Up0t1dlSzT8AAAA/dgEAAAAAAAABJgEAACoAAAB3R9QtIUflPwZeWeCVBc4/AAAAP4YBAAAAAAAAAScBAAAqAAAASdA5/bKR5T8GXlnglQXOPwAAAD+GAQAAAAAAAAEoAQAAKgAAAJOcf9bR3+U/nn6o6Yeazj8AAAA/lQEAAAAAAAABKQEAACoAAAB2niSSSSPmP55+qOmHms4/AAAAP5UBAAAAAAAAASoBAAAqAAAA4lzpQzRj5j+efqjph5rOPwAAAD+VAQAAAAAAAAErAQAAKgAAAAZDjLBDiuY/nn6o6Yeazj8AAAA/pQEAAAAAAAABLAEAACoAAACT8886+rvmP0KeEuQpQc4/AAAAP6UBAAAAAAAAAS0BAAAqAAAALx1TsZbm5j8GXlnglQXOPwAAAD+1AQAAAAAAAAEuAQAAKgAAAFUD9h2mDec/jt3m2G2OzT8AAAA/tQEAAAAAAAABLwEAACoAAAB56ZiKtTTnP1KdLdXZUs0/AAAAP8QBAAAAAAAAATABAAAqAAAAv8G6z5BN5z/6vJfPe/nMPwAAAD/EAQAAAAAAAAExAQAAKgAAAPUgnSiGbec/gjwlyFOCzD8AAAA/1AEAAAAAAAABMgEAACoAAABsZH0yE3HnP4I8JchTgsw/AAAAP9QBAAAAAAAAATMBAAAqAAAAO/m+bWGG5z/Se/m8l8/LPwAAAD/jAQAAAAAAAAE0AQAAKgAAAKPDX4sIkec/eptjtzl2yz8AAAA/4wEAAAAAAAABNQEAACoAAACB0eCyPJ/nPx67zbHbHMs/AAAAP/MBAAAAAAAAATYBAAAqAAAAT2Yi7oq05z/yeS+f9/LJPwAAAD/zAQAAAAAAAAE3AQAAKgAAALcwwwsyv+c/JhknknEiyT8AAAA/8wEAAAAAAAABOAEAACoAAAB1TMVamtvnPxp4ZYFXFsg/AAAAPwMCAAAAAAAAATkBAAAqAAAAuyTnn3X05z8qd4ByByjHPwAAAD8DAgAAAAAAAAE6AQAAKgAAABF2SNE2Bug/Hta+Ye0bxj8AAAA/EgIAAAAAAAABOwEAACoAAAAC/QjlUA3oP24Vk1YxacU/AAAAPxICAAAAAAAAATwBAAAqAAAAaMepAvgX6D/W9ENNP9TEPwAAAD8iAgAAAAAAAAE9AQAAKgAAAM+RSiCfIug/ehSuR+F6xD8AAAA/IgIAAAAAAAABPgEAACoAAAA3XOs9Ri3oPwaUO0C5A8Q/AAAAPzICAAAAAAAAAT8BAAAqAAAAnSaMW+036D+qs6U6W6rDPwAAAD8yAgAAAAAAAAFAAQAAKgAAAAXxLHmUQug/UtMPNf1Qwz8AAAA/QQIAAAAAAAABQQEAACoAAAD1d+2MrknoPzYzMzMzM8M/AAAAP0ECAAAAAAAAAUIBAAAqAAAAW0KOqlVU6D/eUp0t1dnCPwAAAD9RAgAAAAAAAAFDAQAAKgAAAMIML8j8Xug/7lG4HoXrwT8AAAA/UQIAAAAAAAABRAEAACoAAAAq18/lo2noP5JxIhknksE/AAAAP2ACAAAAAAAAAUUBAAAqAAAAGV6Q+b1w6D86kYwTyTjBPwAAAD9gAgAAAAAAAAFGAQAAKgAAAPlrESHyfug/pnA9CtejwD8AAAA/YAIAAAAAAAABRwEAACoAAADo8tE0DIboP2owhAZDaMA/AAAAP3ACAAAAAAAAAUgBAAAqAAAAXzayPpmJ6D9OkKcEeUrAPwAAAD9wAgAAAAAAAAFJAQAAKgAAAE+9clKzkOg/ElDuAOUOwD8AAAA/gAIAAAAAAAABSgEAACoAAADHAFNcQJToP+RfI/414r8/AAAAP4ACAAAAAAAAAUsBAAAqAAAAxwBTXECU6D+sH2r6oaa/PwAAAD+PAgAAAAAAAAFMAQAAKgAAAE+9clKzkOg/dN+w9g1rvz8AAAA/jwIAAAAAAAABTQEAACoAAABfNrI+mYnoPzSf9/J5L78/AAAAP58CAAAAAAAAAU4BAAAqAAAAcK/xKn+C6D8IXlnglQW+PwAAAD+fAgAAAAAAAAFPAQAAKgAAAPlrESHyfug/0B2g3AHKvT8AAAA/rwIAAAAAAAABUAEAACoAAACAKDEXZXvoP1idLdXZUr0/AAAAP68CAAAAAAAAAVEBAAAqAAAAGV6Q+b1w6D+k3AHKHaC8PwAAAD+vAgAAAAAAAAFSAQAAKgAAALOT79sWZug/7BvWvmHtuz8AAAA/vgIAAAAAAAABUwEAACoAAADk/q2gyFDoP8TaN6x9w7o/AAAAP74CAAAAAAAAAVQBAAAqAAAAja1Mbwc/6D+Mmn6o6Ye6PwAAAD/OAgAAAAAAAAFVAQAAKgAAACbjq1FgNOg/2NlSnS3VuT8AAAA/zgIAAAAAAAABVgEAACoAAABH1SoqLCboPygZJ5JxIrk/AAAAP90CAAAAAAAAAVcBAAAqAAAA8IPJ+GoU6D9wWPuGtW+4PwAAAD/dAgAAAAAAAAFYAQAAKgAAABF2SNE2Bug/wJfPe/m8tz8AAAA/7QIAAAAAAAABWQEAACoAAACqq6ezj/vnP0gXXXTRRbc/AAAAP+0CAAAAAAAAAVoBAAAqAAAA3BZmeEHm5z+UVjFpFZO2PwAAAD/9AgAAAAAAAAFbAQAAKgAAAIbFBEeA1Oc/5JUFXlngtT8AAAA//QIAAAAAAAABXAEAACoAAACmt4MfTMbnPzTV2VKdLbU/AAAAP/0CAAAAAAAAAV0BAAAqAAAAcFihxlam5z8IlDtAuQO0PwAAAD8MAwAAAAAAAAFeAQAAKgAAAJFKIJ8imOc/VNMPNf1Qsz8AAAA/DAMAAAAAAAABXwEAACoAAABMcv5ZR3/nP6AS5ClBnrI/AAAAPxwDAAAAAAAAAWABAAAqAAAAfd28Hvlp5z8oknEiGSeyPwAAAD8cAwAAAAAAAAFhAQAAKgAAAJ7PO/fEW+c/8FG4HoXrsT8AAAA/LAMAAAAAAAABYgEAACoAAABIftrFA0rnP3jRRRdddLE/AAAAPywDAAAAAAAAAWMBAAAqAAAAeemYirU05z/EEBoMocGwPwAAAD87AwAAAAAAAAFkAQAAKgAAAJrbF2OBJuc/xBAaDKHBsD8AAAA/OwMAAAAAAAABZQEAACoAAAAyEXdF2hvnP4jQYAgNhrA/AAAAP0sDAAAAAAAAAWYBAAAqAAAAZXw1CowG5z+I0GAIDYawPwAAAD9LAwAAAAAAAAFnAQAAKgAAAIZutOJX+OY/iNBgCA2GsD8AAAA/WgMAAAAAAAABaAEAACoAAAAvHVOxlubmP4jQYAgNhrA/AAAAP1oDAAAAAAAAAWkBAAAqAAAAYIgRdkjR5j8UUO4A5Q6wPwAAAD9aAwAAAAAAAAFqAQAAKgAAAJPzzzr6u+Y/qB9q+qGmrz8AAAA/agMAAAAAAAABawEAACoAAABtDS3O6pTmP7gehetRuK4/AAAAP2oDAAAAAAAAAWwBAAAqAAAAn3jrkpx/5j/YHaDcAcqtPwAAAD96AwAAAAAAAAFtAQAAKgAAAEgnimHbbeY/2B2g3AHKrT8AAAA/egMAAAAAAAABbgEAACoAAAB6kkgmjVjmP1idLdXZUq0/AAAAP4kDAAAAAAAAAW8BAAAqAAAAm4TH/lhK5j9YnS3V2VKtPwAAAD+JAwAAAAAAAAFwAQAAKgAAALx2RtckPOY/WJ0t1dlSrT8AAAA/mQMAAAAAAAABcQEAACoAAADt4QSc1ibmP1idLdXZUq0/AAAAP5kDAAAAAAAAAXIBAAAqAAAAl5CjahUV5j9YnS3V2VKtPwAAAD+pAwAAAAAAAAFzAQAAKgAAALiCIkPhBuY/WJ0t1dlSrT8AAAA/qQMAAAAAAAABdAEAACoAAADq7eAHk/HlP1idLdXZUq0/AAAAP6kDAAAAAAAAAXUBAAAqAAAACuBf4F7j5T9YnS3V2VKtPwAAAD+4AwAAAAAAAAF2AQAAKgAAAEzEXZH2xuU/WJ0t1dlSrT8AAAA/uAMAAAAAAAABdwEAACoAAAButtxpwrjlP1idLdXZUq0/AAAAP8gDAAAAAAAAAXgBAAAqAAAAnyGbLnSj5T9YnS3V2VKtPwAAAD/IAwAAAAAAAAF5AQAAKgAAANCMWfMljuU/WJ0t1dlSrT8AAAA/1wMAAAAAAAABegEAACoAAAAD+Be413jlP1idLdXZUq0/AAAAP9cDAAAAAAAAAXsBAAAqAAAArKa2hhZn5T9InhLkKUGuPwAAAD/nAwAAAAAAAAF8AQAAKgAAAN0RdUvIUeU/uB6F61G4rj8AAAA/5wMAAAAAAAABfQEAACoAAAB3R9QtIUflP6gfavqhpq8/AAAAP/cDAAAAAAAAAX4BAAAqAAAAh8ATGgdA5T+oH2r6oaavPwAAAD/3AwAAAAAAAAF/AQAAKgAAALkr0t64KuU/qB9q+qGmrz8AAAA/BgQAAAAAAAABgAEAACoAAABSYTHBESDlPxRQ7gDlDrA/AAAAPwYEAAAAAAAAAYEBAAAqAAAA6paQo2oV5T9MkKcEeUqwPwAAAD8WBAAAAAAAAAGCAQAAKgAAAPsP0I9QDuU/AFHTDzX9sD8AAAA/FgQAAAAAAAABgwEAACoAAAC1N65KdfXkP3jRRRdddLE/AAAAPxYEAAAAAAAAAYQBAAAqAAAAxbDtNlvu5D+wEf8a8a+xPwAAAD8mBAAAAAAAAAGFAQAAKgAAAF3mTBm04+Q/sBH/GvGvsT8AAAA/JgQAAAAAAAABhgEAACoAAABuX4wFmtzkP7AR/xrxr7E/AAAAPzUEAAAAAAAAAYcBAAAqAAAAKIdqwL7D5D8oknEiGSeyPwAAAD81BAAAAAAAAAGIAQAAKgAAADkAqqykvOQ/aNIqJq1isj8AAAA/RQQAAAAAAAABiQEAACoAAADSNQmP/bHkP6AS5ClBnrI/AAAAP0UEAAAAAAAAAYoBAAAqAAAAWvIohXCu5D+gEuQpQZ6yPwAAAD9FBAAAAAAAAAGLAQAAKgAAAOGuSHvjquQ/oBLkKUGesj8AAAA/VAQAAAAAAAABjAEAACoAAAAEocdTr5zkP6AS5ClBnrI/AAAAP2QEAAAAAAAAAY0BAAAqAAAAi13nSSKZ5D8Yk1YxaRWzPwAAAD9kBAAAAAAAAAGOAQAAKgAAABQaB0CVleQ/GJNWMWkVsz8AAAA/ZAQAAAAAAAABjwEAACoAAACsT2Yi7orkP1TTDzX9ULM/AAAAP3QEAAAAAAAAAZABAAAqAAAANQyGGGGH5D9U0w81/VCzPwAAAD90BAAAAAAAAAGRAQAAKgAAAL3IpQ7Ug+Q/VNMPNf1Qsz8AAAA/gwQAAAAAAAABkgEAACoAAABGhcUER4DkP5ATyTiRjLM/AAAAP4MEAAAAAAAAAZMBAAAqAAAAVv4E8Sx55D8IlDtAuQO0PwAAAD+TBAAAAAAAAAGUAQAAKgAAAGZ3RN0ScuQ/CJQ7QLkDtD8AAAA/kwQAAAAAAAABlQEAACoAAADuM2TThW7kPwiUO0C5A7Q/AAAAP6MEAAAAAAAAAZYBAAAqAAAAd/CDyfhq5D8IlDtAuQO0PwAAAD+jBAAAAAAAAAGXAQAAKgAAAJH6unk98uM/ERoMocEQ2j8AAAA/AAAAAAAAAAABmAEAACoAAAA5qVlIfODjPz8K16NwPdo/AAAAP7oAAAAAAAAAAZkBAAAqAAAA89A3A6HH4z+X6mypzpbaPwAAAD/KAAAAAAAAAAGaAQAAKgAAAN5j1IJ3meM/aUt1tlRn2z8AAAA/ygAAAAAAAAABmwEAACoAAACZi7I9nIDjP93L57183ts/AAAAP9oAAAAAAAAAAZwBAAAqAAAAHVSun8tH4z8LDYbQYAjdPwAAAD/aAAAAAAAAAAGdAQAAKgAAAHCx6zxJJOM/2W2O3ebY3T8AAAA/6QAAAAAAAAABngEAACoAAACiHKoB+w7jP0OeEuQpQd4/AAAAP+kAAAAAAAAAAZ8BAAAqAAAA04doxqz54j8hTwnylCDfPwAAAD/5AAAAAAAAAAGgAQAAKgAAABVsZndE3eI/868R/xrx3z8AAAA/+QAAAAAAAAABoQEAACoAAACtocVZndLiPyzwygKvLOA/AAAAP/kAAAAAAAAAAaIBAAAqAAAAzpNEMmnE4j9+qOmHmn7gPwAAAD8JAQAAAAAAAAGjAQAAKgAAAOAMhB5PveI/rJi0ikmr4D8AAAA/CQEAAAAAAAABpAEAACoAAADvhcMKNbbiPwR5SpCnBOE/AAAAPxgBAAAAAAAAAaUBAAAqAAAAeELjAKiy4j8UyTiRjBPhPwAAAD8YAQAAAAAAAAGmAQAAKgAAAAH/Avcar+I/OpGME8k44T8AAAA/KAEAAAAAAAABpwEAACoAAAAB/wL3Gq/iP4QhNBhCg+E/AAAAPygBAAAAAAAAAagBAAAqAAAAAf8C9xqv4j/W2VKdLdXhPwAAAD83AQAAAAAAAAGpAQAAKgAAAAH/Avcar+I/AsodoNwB4j8AAAA/NwEAAAAAAAABqgEAACoAAABoyaMUwrniPy666KKLLuI/AAAAP0cBAAAAAAAAAasBAAAqAAAARtckPPbH4j+Imn6o6YfiPwAAAD9HAQAAAAAAAAGsAQAAKgAAABVsZndE3eI/zAKvLPDK4j8AAAA/RwEAAAAAAAABrQEAACoAAAAp2cn3bQvjPzxbqrOlOuM/AAAAP1cBAAAAAAAAAa4BAAAqAAAA5/TLRtYn4z+ss6U6W6rjPwAAAD9XAQAAAAAAAAGvAQAAKgAAAC3N7YuxQOM/3svnvXze4z8AAAA/ZgEAAAAAAAABsAEAACoAAACEHk+9clLjPwSUO0C5A+Q/AAAAP2YBAAAAAAAAAbEBAAAqAAAA6+jv2hld4z8whAZDaDDkPwAAAD92AQAAAAAAAAGyAQAAKgAAAEI6UQzbbuM/RvxrxL9G5D8AAAA/dgEAAAAAAAABswEAACoAAAAhSNIzD33jP1RMWsWkVeQ/AAAAP4YBAAAAAAAAAbQBAAAqAAAAmYuyPZyA4z9edNFFF13kPwAAAD+GAQAAAAAAAAG1AQAAKgAAAP9VU1tDi+M/XnTRRRdd5D8AAAA/lQEAAAAAAAABtgEAACoAAAB3mTNl0I7jP2ScSMaJZOQ/AAAAP5UBAAAAAAAAAbcBAAAqAAAA8NwTb12S4z9knEjGiWTkPwAAAD+VAQAAAAAAAAG4AQAAKgAAAM7qlJaRoOM/ZJxIxolk5D8AAAA/pQEAAAAAAAABuQEAACoAAAC9cVWqq6fjP2zEv0b8a+Q/AAAAP6UBAAAAAAAAAboBAAAqAAAAFcO222y54z9sxL9G/GvkPwAAAD+0AQAAAAAAAAG7AQAAKgAAAONX+Ba7zuM/imScSMaJ5D8AAAA/tAEAAAAAAAABvAEAACoAAADW0ty+GAvkP7ZUZ0t1tuQ/AAAAP8QBAAAAAAAAAb0BAAAqAAAA+7h/Kygy5D/EpFVMWsXkPwAAAD/EAQAAAAAAAAG+AQAAKgAAAO4zZNOFbuQ/4kQyTiTj5D8AAAA/1AEAAAAAAAABvwEAACoAAAAEocdTr5zkP/KUIE8J8uQ/AAAAP9QBAAAAAAAAAcABAAAqAAAAKIdqwL7D5D/ylCBPCfLkPwAAAD/jAQAAAAAAAAHBAQAAKgAAAE1tDS3O6uQ/AOUOUO4A5T8AAAA/4wEAAAAAAAABwgEAACoAAAA99M1A6PHkPwDlDlDuAOU/AAAAP+MBAAAAAAAAAcMBAAAqAAAA+w/Qj1AO5T8A5Q5Q7gDlPwAAAD/zAQAAAAAAAAHEAQAAKgAAADFvsuhFLuU/+ryXz3v55D8AAAA/AwIAAAAAAAABxQEAACoAAAD+A/QjlEPlP/q8l897+eQ/AAAAPwMCAAAAAAAAAcYBAAAqAAAA3RF1S8hR5T/6vJfPe/nkPwAAAD8DAgAAAAAAAAHHAQAAKgAAADVj1nyJY+U/+ryXz3v55D8AAAA/EgIAAAAAAAAByAEAACoAAAATcVekvXHlP/q8l897+eQ/AAAAPxICAAAAAAAAAckBAAAqAAAA837Yy/F/5T/6vJfPe/nkPwAAAD8iAgAAAAAAAAHKAQAAKgAAANCMWfMljuU/+ryXz3v55D8AAAA/IgIAAAAAAAABywEAACoAAAAo3rok55/lP+psqc6W6uQ/AAAAPzUCAAAAAAAAAcwBAAAqAAAAB+w7TBuu5T/qbKnOlurkPwAAAD81AgAAAAAAAAHNAQAAKgAAACzS3rgq1eU/xKRVTFrF5D8AAAA/RQIAAAAAAAABzgEAACoAAAAK4F/gXuPlP7583svnveQ/AAAAP0UCAAAAAAAAAc8BAAAqAAAA6u3gB5Px5T++fN7L573kPwAAAD9FAgAAAAAAAAHQAQAAKgAAAFC4gSU6/OU/vnzey+e95D8AAAA/VQIAAAAAAAAB0QEAACoAAAC4giJD4QbmP7583svnveQ/AAAAP1UCAAAAAAAAAdIBAAAqAAAAhm604lf45j+UO0C5A5TjPwAAAD9kAgAAAAAAAAHTAQAAKgAAAHX1dPZx/+Y/lDtAuQOU4z8AAAA/ZAIAAAAAAAAB1AEAACoAAADcvxUUGQrnP5Q7QLkDlOM/AAAAP3QCAAAAAAAAAdUBAAAqAAAARIq2McAU5z+UO0C5A5TjPwAAAD90AgAAAAAAAAHWAQAAKgAAACeMW+03WOc/SquYtIpJ4z8AAAA/hAIAAAAAAAAB1wEAACoAAAAGmtwUbGbnP0KDITQYQuM/AAAAP4QCAAAAAAAAAdgBAAAqAAAAYN9h2nCt5z/aUp0t1dniPwAAAD+TAgAAAAAAAAHZAQAAKgAAAD/t4gGlu+c/1ComrWLS4j8AAAA/kwIAAAAAAAAB2gEAACoAAABj04VutOLnP4iafqjph+I/AAAAP6MCAAAAAAAAAdsBAAAqAAAAuyTnn3X05z+Ccgcod4DiPwAAAD+jAgAAAAAAAAHcAQAAKgAAAAL9COVQDeg/Lrrooosu4j8AAAA/owIAAAAAAAAB3QEAACoAAADwg8n4ahToPyiScSIZJ+I/AAAAP7ICAAAAAAAAAd4BAAAqAAAAz5FKIJ8i6D/0eS+f9/LhPwAAAD+yAgAAAAAAAAHfAQAAKgAAADdc6z1GLeg/5ClBnhLk4T8AAAA/wgIAAAAAAAAB4AEAACoAAACun8tH0zDoP86x2xy7zeE/AAAAP8ICAAAAAAAAAeEBAAAqAAAAFmpsZXo76D++Ye0b1r7hPwAAAD/SAgAAAAAAAAHiAQAAKgAAAAXxLHmUQug/uDl2m2O34T8AAAA/0gIAAAAAAAAB4wEAACoAAABsu82WO03oP5qZmZmZmeE/AAAAP+ECAAAAAAAAAeQBAAAqAAAA1IVutOJX6D+EITQYQoPhPwAAAD/hAgAAAAAAAAHlAQAAKgAAADtQD9KJYug/bqnOlups4T8AAAA/8QIAAAAAAAAB5gEAACoAAAChGrDvMG3oP1YxaRWTVuE/AAAAP/ECAAAAAAAAAecBAAAqAAAAoRqw7zBt6D8c8a8R/xrhPwAAAD8BAwAAAAAAAAHoAQAAKgAAAIAoMRdle+g/2Ih/jfjX4D8AAAA/AQMAAAAAAAAB6QEAACoAAADHAFNcQJToP47414h/jeA/AAAAPwEDAAAAAAAAAeoBAAAqAAAALsvzeeee6D9iCA2G0GDgPwAAAD8QAwAAAAAAAAHrAQAAKgAAAC7L83nnnug/868R/xrx3z8AAAA/EAMAAAAAAAAB7AEAACoAAACVlZSXjqnoP9MPNf1Q098/AAAAPyADAAAAAAAAAe0BAAAqAAAAdaMVv8K36D8vn/fyeS/fPwAAAD8gAwAAAAAAAAHuAQAAKgAAAFKxlub2xeg/Ba8s8MoC3z8AAAA/LwMAAAAAAAAB7wEAACoAAAC6ezcEntDoP9e+Ye0b1t4/AAAAPy8DAAAAAAAAAfABAAAqAAAAuns3BJ7Q6D+bfqjph5rePwAAAD8/AwAAAAAAAAHxAQAAKgAAALp7NwSe0Og/Ue4A5Q5Q3j8AAAA/PwMAAAAAAAAB8gEAACoAAAC6ezcEntDoPxWuR+F6FN4/AAAAP08DAAAAAAAAAfMBAAAqAAAAuns3BJ7Q6D+fLdXZUp3dPwAAAD9PAwAAAAAAAAH0AQAAKgAAALp7NwSe0Og/Y+0b1r5h3T8AAAA/TwMAAAAAAAAB9QEAACoAAAC6ezcEntDoPwsNhtBgCN0/AAAAP14DAAAAAAAAAfYBAAAqAAAAy/R28IPJ6D85rH3D2jfcPwAAAD9eAwAAAAAAAAH3AQAAKgAAAGQq1tLcvug/7xvWvmHt2z8AAAA/bgMAAAAAAAAB+AEAACoAAACFHFWrqLDoP1v7hrVvWNs/AAAAP24DAAAAAAAAAfkBAAAqAAAADdl0oRut6D8tC7yywCvbPwAAAD9+AwAAAAAAAAH6AQAAKgAAAKYO1IN0oug//xrxrxH/2j8AAAA/fgMAAAAAAAAB+wEAACoAAAAuy/N5557oP8XaN6x9w9o/AAAAP40DAAAAAAAAAfwBAAAqAAAAxwBTXECU6D+X6mypzpbaPwAAAD+NAwAAAAAAAAH9AQAAKgAAAMcAU1xAlOg/iZp+qOmH2j8AAAA/nQMAAAAAAAAB/gEAACoAAABPvXJSs5DoP3tKkKcEedo/AAAAP50DAAAAAAAAAf8BAAAqAAAAT71yUrOQ6D9p+qGmH2raPwAAAD+dAwAAAAAAAAEAAgAAKgAAAE+9clKzkOg/TVrFpFVM2j8AAAA/rAMAAAAAAAABAQIAACoAAABPvXJSs5DoPz8K16NwPdo/AAAAP6wDAAAAAAAAAQICAAAqAAAAT71yUrOQ6D8xuuiiiy7aPwAAAD+8AwAAAAAAAAEDAgAAKgAAAE+9clKzkOg/ERoMocEQ2j8AAAA/vAMAAAAAAAABBAIAACoAAABPvXJSs5DoPwPKHaDcAdo/AAAAP8wDAAAAAAAAAQUCAAAqAAAAT71yUrOQ6D/nKUGeEuTZPwAAAD/MAwAAAAAAAAEGAgAAKgAAAE+9clKzkOg/1dlSnS3V2T8AAAA/2wMAAAAAAAABBwIAACoAAADHAFNcQJToP9XZUp0t1dk/AAAAP9sDAAAAAAAAAQgCAAAqAAAAPkQzZs2X6D/HiWScSMbZPwAAAD/rAwAAAAAAAAEJAgAAKgAAALeHE3Bam+g/uTl2m2O32T8AAAA/6wMAAAAAAAABCgIAACoAAAC3hxNwWpvoP6vph5p+qNk/AAAAP/sDAAAAAAAAAQsCAAAqAAAAt4cTcFqb6D+bmZmZmZnZPwAAAD/7AwAAAAAAAAEMAgAAKgAAAD5EM2bNl+g/ffm8l8972T8AAAA/CgQAAAAAAAABDQIAACoAAABfNrI+mYnoP335vJfPe9k/AAAAPwoEAAAAAAAAAQ4CAAAqAAAACeVQDdh36D99+byXz3vZPwAAAD8aBAAAAAAAAAEPAgAAKgAAACrXz+Wjaeg/UQnylCBP2T8AAAA/GgQAAAAAAAABEAIAACoAAABsu82WO03oP0G5A5Q7QNk/AAAAPykEAAAAAAAAARECAAAqAAAAnSaMW+036D9BuQOUO0DZPwAAAD8pBAAAAAAAAAESAgAAKgAAAN8KigyFG+g/QbkDlDtA2T8AAAA/OQQAAAAAAAABEwIAACoAAAARdkjRNgboP0G5A5Q7QNk/AAAAPzkEAAAAAAAAARQCAAAqAAAAuyTnn3X05z9BuQOUO0DZPwAAAD9JBAAAAAAAAAEVAgAAKgAAAP0I5VAN2Oc/IxknknEi2T8AAAA/SQQAAAAAAAABFgIAACoAAAAe+2Mp2cnnPyMZJ5JxItk/AAAAP0kEAAAAAAAAARcCAAAqAAAAT2Yi7oq05z8jGSeScSLZPwAAAD9YBAAAAAAAAAEYAgAAKgAAAOibgdDjqec/IxknknEi2T8AAAA/WAQAAAAAAAABGQIAACoAAAAKjgCpr5vnPyMZJ5JxItk/AAAAP2gEAAAAAAAAARoCAAAqAAAAKoB/gXuN5z8jGSeScSLZPwAAAD9oBAAAAAAAAAEbAgAAKgAAAExy/llHf+c/IxknknEi2T8AAAA/eAQAAAAAAAABHAIAACoAAAD1IJ0ohm3nPyMZJ5JxItk/AAAAP3gEAAAAAAAAAR0CAAAqAAAAFhMcAVJf5z8xaRWTVjHZPwAAAD+HBAAAAAAAAAEeAgAAKgAAAEh+2sUDSuc/QbkDlDtA2T8AAAA/hwQAAAAAAAABHwIAACoAAAB56ZiKtTTnP0G5A5Q7QNk/AAAAP5cEAAAAAAAAASACAAAqAAAAI5g3WfQi5z9BuQOUO0DZPwAAAD+XBAAAAAAAAAEhAgAAKgAAANy/FRQZCuc/QbkDlDtA2T8AAAA/pgQAAAAAAAABIgIAACoAAAAOK9TYyvTmP0G5A5Q7QNk/AAAAP6YEAAAAAAAAASMCAAAqAAAA6UQxbLvN5j9BuQOUO0DZPwAAAD+2BAAAAAAAAAEkAgAAKgAAACspLx1TseY/QbkDlDtA2T8AAAA/tgQAAAAAAAABJQIAACoAAABtDS3O6pTmP0G5A5Q7QNk/AAAAP7YEAAAAAAAAASYCAAAqAAAAOK5KdfV05j99+byXz3vZPwAAAD/GBAAAAAAAAAEnAgAAKgAAAAFPaBwAVeY/m5mZmZmZ2T8AAAA/xgQAAAAAAAABKAIAACoAAAA0uibhsT/mP5uZmZmZmdk/AAAAP9UEAAAAAAAAASkCAAAqAAAAZiXlpWMq5j+bmZmZmZnZPwAAAD/VBAAAAAAAAAEqAgAAKgAAAKgJ41b7DeY/q+mHmn6o2T8AAAA/5QQAAAAAAAABKwIAACoAAABxqgD+Be7lP8eJZJxIxtk/AAAAP+UEAAAAAAAAASwCAAAqAAAApBW/wrfY5T/V2VKdLdXZPwAAAD/1BAAAAAAAAAEtAgAAKgAAAG623GnCuOU/9Xkvn/fy2T8AAAA/9QQAAAAAAAABLgIAACoAAACfIZsudKPlP/V5L5/38tk/AAAAP/UEAAAAAAAAAS8CAAAqAAAAwBMaB0CV5T8RGgyhwRDaPwAAAD8EBQAAAAAAAAEwAgAAKgAAAAP4F7jXeOU/ERoMocEQ2j8AAAA/BAUAAAAAAAABMQIAACoAAAA1Y9Z8iWPlPxEaDKHBENo/AAAAPxQFAAAAAAAAATICAAAqAAAAVVVVVVVV5T8favqhph/aPwAAAD8UBQAAAAAAAAEzAgAAKgAAAIfAExoHQOU/H2r6oaYf2j8AAAA/IwUAAAAAAAABNAIAACoAAAAxb7LoRS7lPz8K16NwPdo/AAAAPyMFAAAAAAAAATUCAAAqAAAAUmExwREg5T9p+qGmH2raPwAAAD8zBQAAAAAAAAE2AgAAKgAAAIPM74XDCuU/e0qQpwR52j8AAAA/MwUAAAAAAAABNwIAACoAAAAse45UAvnkP3tKkKcEedo/AAAAP0MFAAAAAAAAATgCAAAqAAAATW0NLc7q5D+X6mypzpbaPwAAAD9DBQAAAAAAAAE5AgAAKgAAAIDYy/F/1eQ/pTpbqrOl2j8AAAA/UgUAAAAAAAABOgIAACoAAACfykrKS8fkP6U6W6qzpdo/AAAAP1IFAAAAAAAAATsCAAAqAAAAOQCqrKS85D+1ikmrmLTaPwAAAD9SBQAAAAAAAAE8AgAAKgAAAGpraHFWp+Q/0yomrWLS2j8AAAA/YgUAAAAAAAABPQIAACoAAAAEocdTr5zkP9MqJq1i0to/AAAAP2IFAAAAAAAAAT4CAAAqAAAAJJNGLHuO5D/TKiatYtLaPwAAAD9yBQAAAAAAAAE/AgAAKgAAAEaFxQRHgOQ/0yomrWLS2j8AAAA/cgUAAAAAAAABQAIAACoAAADeuiTnn3XkP+N6FK5H4do/AAAAP4EFAAAAAAAAAUECAAAqAAAAd/CDyfhq5D/jehSuR+HaPwAAAD+BBQAAAAAAAAFCAgAAKgAAAIhpw7XeY+Q//xrxrxH/2j8AAAA/kQUAAAAAAAABQwIAACoAAAAhnyKYN1nkPw9r37D2Dds/AAAAP5EFAAAAAAAAAUQCAAAqAAAAQpGhcANL5D8tC7yywCvbPwAAAD+gBQAAAAAAAAFFAgAAKgAAAOo/QD9COeQ/O1uqs6U62z8AAAA/oAUAAAAAAAABRgIAACoAAACEdZ8hmy7kP0mrmLSKSds/AAAAP7AFAAAAAAAAAUcCAAAqAAAAlO7eDYEn5D9pS3W2VGfbPwAAAD+wBQAAAAAAAAFIAgAAKgAAAD2dfdy/FeQ/d5tjtzl22z8AAAA/sAUAAAAAAAABSQIAACoAAABOFr3IpQ7kP5M7QLkDlNs/AAAAP8AFAAAAAAAAAUoCAAAqAAAA50scq/4D5D+liy666KLbPwAAAD/ABQAAAAAAAAFLAgAAKgAAAH+Be41X+eM/s9scu82x2z8AAAA/zwUAAAAAAAABTAIAACoAAAAIPpuDyvXjP93L57183ts/AAAAP88FAAAAAAAAAU0CAAAqAAAAoXP6ZSPr4z/vG9a+Ye3bPwAAAD/fBQAAAAAAAAFOAgAAKgAAACkwGlyW5+M/C7yywCsL3D8AAAA/3wUAAAAAAAABTwIAACoAAADCZXk+79zjPwu8ssArC9w/AAAAP+8FAAAAAAAAAVACAAAqAAAASiKZNGLZ4z8ZDKHBEBrcPwAAAD/vBQAAAAAAAAFRAgAAKgAAAFqb2CBI0uM/K1yPwvUo3D8AAAA/7wUAAAAAAAABUgIAACoAAADjV/gWu87jPzmsfcPaN9w/AAAAP/4FAAAAAAAAAVMCAAAqAAAAaxQYDS7L4z9H/GvEv0bcPwAAAD/+BQAAAAAAAAFUAgAAKgAAAIwGl+X5vOM/ZZxIxolk3D8AAAA/DgYAAAAAAAABVQIAACoAAAAlPPbHUrLjP3XsNsduc9w/AAAAPw4GAAAAAAAAAVYCAAAqAAAANbU1tDir4z+vLPDKAq/cPwAAAD8dBgAAAAAAAAFXAgAAKgAAAL1xVaqrp+M/wXzey+e93D8AAAA/HQYAAAAAAAABWAIAACoAAABGLnWgHqTjP+tsqc6W6tw/AAAAPy0GAAAAAAAAAVkCAAAqAAAAzuqUlpGg4z/5vJfPe/ncPwAAAD8tBgAAAAAAAAFaAgAAKgAAAFentIwEneM/Cw2G0GAI3T8AAAA/PQYAAAAAAAABWwIAACoAAADw3BNvXZLjPxlddNFFF90/AAAAPz0GAAAAAAAAAVwCAAAqAAAAd5kzZdCO4z81/VDTDzXdPwAAAD9MBgAAAAAAAAFdAgAAKgAAAN5j1IJ3meM/Nf1Q0w813T8AAAA/qgYAAAAAAAABXgIAACoAAABXp7SMBJ3jPzX9UNMPNd0/AAAAP7oGAAAAAAAAAV8CAAAqAAAArFdOahYSrz/bN6x9w9rXPwAAAD8AAAAAAAAAAAFgAgAAKgAAALToRS51oK4/U7gehetR2D8AAAA/uwAAAAAAAAABYQIAACoAAAC8eT3y0y6uPxXJOJGME9k/AAAAP8sAAAAAAAAAAWICAAAqAAAAQEI5VAP2rT99+byXz3vZPwAAAD/LAAAAAAAAAAFjAgAAKgAAAEjTMBhihK0/iZp+qOmH2j8AAAA/2wAAAAAAAAABZAIAACoAAADcvRsCT2isP/1rxL9G/Ns/AAAAP9sAAAAAAAAAAWUCAAAqAAAA3L0bAk9orD9/jfjXiH/dPwAAAD/qAAAAAAAAAAFmAgAAKgAAANy9GwJPaKw/5Q5Q7gDl3j8AAAA/6gAAAAAAAAABZwIAACoAAADcvRsCT2isP6kfavqhpt8/AAAAP/oAAAAAAAAAAWgCAAAqAAAA3L0bAk9orD94gHIHKHfgPwAAAD/6AAAAAAAAAAFpAgAAKgAAAMybLHqRS60/OpGME8k44T8AAAA/CQEAAAAAAAABagIAACoAAADECjW2Mr2tPwLKHaDcAeI/AAAAPwkBAAAAAAAAAWsCAAAqAAAAvHk98tMurj+QwvUoXI/iPwAAAD8JAQAAAAAAAAFsAgAAKgAAALToRS51oK4/+PJ5L5/34j8AAAA/GQEAAAAAAAABbQIAACoAAAC06EUudaCuP1j7hrVvWOM/AAAAPxkBAAAAAAAAAW4CAAAqAAAAtOhFLnWgrj+UO0C5A5TjPwAAAD8pAQAAAAAAAAFvAgAAKgAAALToRS51oK4/5vNePu/l4z8AAAA/KQEAAAAAAAABcAIAACoAAACsV05qFhKvPxoMocEQGuQ/AAAAPzgBAAAAAAAAAXECAAAqAAAArFdOahYSrz9G/GvEv0bkPwAAAD84AQAAAAAAAAFyAgAAKgAAACiPUgjnSq8/VExaxaRV5D8AAAA/SAEAAAAAAAABcwIAACoAAACgxlamt4OvP2zEv0b8a+Q/AAAAP0gBAAAAAAAAAXQCAAAqAAAAoMZWpreDrz+CPCXIU4LkPwAAAD9YAQAAAAAAAAF1AgAAKgAAABz+WkSIvK8/imScSMaJ5D8AAAA/WAEAAAAAAAABdgIAACoAAACKtjHAFBewP5KME8k4keQ/AAAAP1gBAAAAAAAAAXcCAAAqAAAASNIzD30zsD+g3AHKHaDkPwAAAD9nAQAAAAAAAAF4AgAAKgAAAAbuNV7lT7A/qAR5SpCn5D8AAAA/dwEAAAAAAAABeQIAACoAAACCJTr8tYiwP7583svnveQ/AAAAP3cBAAAAAAAAAXoCAAAqAAAAOLBEh78WsT/U9ENNP9TkPwAAAD93AQAAAAAAAAF7AgAAKgAAAHADS3T4a7E/6mypzpbq5D8AAAA/hgEAAAAAAAABfAIAACoAAAAuH03DYIixPwgNhtBgCOU/AAAAP4YBAAAAAAAAAX0CAAAqAAAAaHJTsJndsT8u1dlSnS3lPwAAAD+WAQAAAAAAAAF+AgAAKgAAAKLFWZ3SMrI/THW2VGdL5T8AAAA/lgEAAAAAAAABfwIAACoAAADcGGCKC4iyP2LtG9a+YeU/AAAAP6YBAAAAAAAAAYACAAAqAAAAFmxmd0Tdsj+ItW9Y+4blPwAAAD+mAQAAAAAAAAGBAgAAKgAAABZsZndE3bI/jt3m2G2O5T8AAAA/tQEAAAAAAAABggIAACoAAADSh2jGrPmyP5YFXlngleU/AAAAP7UBAAAAAAAAAYMCAAAqAAAAkKNqFRUWsz+cLdXZUp3lPwAAAD+1AQAAAAAAAAGEAgAAKgAAAAzbbrPlTrM/nC3V2VKd5T8AAAA/1QEAAAAAAAABhQIAACoAAADK9nACTmuzP5wt1dlSneU/AAAAP9UBAAAAAAAAAYYCAAAqAAAAiBJzUbaHsz+cLdXZUp3lPwAAAD/kAQAAAAAAAAGHAgAAKgAAAEYudaAepLM/nC3V2VKd5T8AAAA/5AEAAAAAAAABiAIAACoAAADCZXk+79yzP5wt1dlSneU/AAAAPwMCAAAAAAAAAYkCAAAqAAAA/Lh/KygytD+cLdXZUp3lPwAAAD8SAgAAAAAAAAGKAgAAKgAAALrUgXqQTrQ/nC3V2VKd5T8AAAA/EgIAAAAAAAABiwIAACoAAAB48IPJ+Gq0P6ZVTFrFpOU/AAAAPyICAAAAAAAAAYwCAAAqAAAANAyGGGGHtD+mVUxaxaTlPwAAAD8iAgAAAAAAAAGNAgAAKgAAAPIniGfJo7Q/plVMWsWk5T8AAAA/MgIAAAAAAAABjgIAACoAAABuX4wFmty0P6ZVTFrFpOU/AAAAP0ECAAAAAAAAAY8CAAAqAAAALHuOVAL5tD+cLdXZUp3lPwAAAD9hAgAAAAAAAAGQAgAAKgAAAKiykvLSMbU/iLVvWPuG5T8AAAA/YQIAAAAAAAABkQIAACoAAACospLy0jG1P4CN+NeIf+U/AAAAP3ACAAAAAAAAAZICAAAqAAAAJOqWkKNqtT9axaRVTFrlPwAAAD9wAgAAAAAAAAGTAgAAKgAAAOIFmd8Lh7U/LtXZUp0t5T8AAAA/gAIAAAAAAAABlAIAACoAAABePZ193L+1PxhddNFFF+U/AAAAP4ACAAAAAAAAAZUCAAAqAAAAHFmfzETctT/ylCBPCfLkPwAAAD+AAgAAAAAAAAGWAgAAKgAAANp0oRut+LU/1PRDTT/U5D8AAAA/jwIAAAAAAAABlwIAACoAAABUrKW5fTG2P7ZUZ0t1tuQ/AAAAP48CAAAAAAAAAZgCAAAqAAAAEsinCOZNtj+KZJxIxonkPwAAAD+fAgAAAAAAAAGZAgAAKgAAABLIpwjmTbY/XnTRRRdd5D8AAAA/nwIAAAAAAAABmgIAACoAAACO/6umtoa2PxoMocEQGuQ/AAAAP68CAAAAAAAAAZsCAAAqAAAAyFKyk+/btj/8a8S/RvzjPwAAAD+vAgAAAAAAAAGcAgAAKgAAAESKtjHAFLc/2KNwPQrX4z8AAAA/vgIAAAAAAAABnQIAACoAAAACpriAKDG3P37D2jesfeM/AAAAP74CAAAAAAAAAZ4CAAAqAAAAft28Hvlptz88W6qzpTrjPwAAAD/OAgAAAAAAAAGfAgAAKgAAAPoUwbzJorc/xNo3rH3D4j8AAAA/zgIAAAAAAAABoAIAACoAAAB0TMVamtu3P3IiGSeSceI/AAAAP84CAAAAAAAAAaECAAAqAAAAdEzFWprbtz8uuuiiiy7iPwAAAD/eAgAAAAAAAAGiAgAAKgAAAHRMxVqa27c/CvKUIE8J4j8AAAA/3gIAAAAAAAABowIAACoAAAB0TMVamtu3P+QpQZ4S5OE/AAAAP+0CAAAAAAAAAaQCAAAqAAAAdEzFWprbtz+q6YeafqjhPwAAAD/tAgAAAAAAAAGlAgAAKgAAAHRMxVqa27c/jEmrmLSK4T8AAAA//QIAAAAAAAABpgIAACoAAAB0TMVamtu3P26pzpbqbOE/AAAAP/0CAAAAAAAAAacCAAAqAAAAdEzFWprbtz9AuQOUO0DhPwAAAD8MAwAAAAAAAAGoAgAAKgAAAHRMxVqa27c/FMk4kYwT4T8AAAA/DAMAAAAAAAABqQIAACoAAAB0TMVamtu3P+bYbY7d5uA/AAAAPwwDAAAAAAAAAaoCAAAqAAAAtjDDCzK/tz+66KKLLrrgPwAAAD8cAwAAAAAAAAGrAgAAKgAAAPoUwbzJorc/YggNhtBg4D8AAAA/HAMAAAAAAAABrAIAACoAAAB+3bwe+Wm3Pw5Q7gDlDuA/AAAAPywDAAAAAAAAAa0CAAAqAAAAAqa4gCgxtz+pH2r6oabfPwAAAD8sAwAAAAAAAAGuAgAAKgAAAIZutOJX+LY/IU8J8pQg3z8AAAA/OwMAAAAAAAABrwIAACoAAABMG671HqO2P/NePu/l894/AAAAPzsDAAAAAAAAAbACAAAqAAAAjv+rpraGtj+bfqjph5rePwAAAD9LAwAAAAAAAAGxAgAAKgAAABLIpwjmTbY/Q54S5ClB3j8AAAA/SwMAAAAAAAABsgIAACoAAABUrKW5fTG2PxWuR+F6FN4/AAAAP1sDAAAAAAAAAbMCAAAqAAAAHFmfzETctT/pvXzey+fdPwAAAD9bAwAAAAAAAAG0AgAAKgAAAF49nX3cv7U/rX3D2jes3T8AAAA/agMAAAAAAAABtQIAACoAAAAk6paQo2q1P2PtG9a+Yd0/AAAAP2oDAAAAAAAAAbYCAAAqAAAA6paQo2oVtT8nrWLSKibdPwAAAD96AwAAAAAAAAG3AgAAKgAAAG5fjAWa3LQ/+byXz3v53D8AAAA/egMAAAAAAAABuAIAACoAAACwQ4q2McC0P4M8JchTgtw/AAAAP3oDAAAAAAAAAbkCAAAqAAAAePCDyfhqtD85rH3D2jfcPwAAAD+JAwAAAAAAAAG6AgAAKgAAAD6dfdy/FbQ/C7yywCsL3D8AAAA/iQMAAAAAAAABuwIAACoAAAAESnfvhsCzP+8b1r5h7ds/AAAAP5kDAAAAAAAAAbwCAAAqAAAA0odoxqz5sj9pS3W2VGfbPwAAAD+ZAwAAAAAAAAG9AgAAKgAAABZsZndE3bI/W/uGtW9Y2z8AAAA/qQMAAAAAAAABvgIAACoAAADcGGCKC4iyPy0LvLLAK9s/AAAAP6kDAAAAAAAAAb8CAAAqAAAAosVZndIysj//GvGvEf/aPwAAAD+4AwAAAAAAAAHAAgAAKgAAAOSpV05qFrI/8coCryzw2j8AAAA/uAMAAAAAAAABwQIAACoAAABoclOwmd2xP+N6FK5H4do/AAAAP8gDAAAAAAAAAcICAAAqAAAALh9Nw2CIsT+1ikmrmLTaPwAAAD/IAwAAAAAAAAHDAgAAKgAAAHADS3T4a7E/iZp+qOmH2j8AAAA/yAMAAAAAAAABxAIAACoAAAA4sESHvxaxP1uqs6U6W9o/AAAAP9gDAAAAAAAAAcUCAAAqAAAAvHhA6e7dsD8favqhph/aPwAAAD/YAwAAAAAAAAHGAgAAKgAAAIIlOvy1iLA/9Xkvn/fy2T8AAAA/5wMAAAAAAAABxwIAACoAAAAG7jVe5U+wP8eJZJxIxtk/AAAAP+cDAAAAAAAAAcgCAAAqAAAAirYxwBQXsD+5OXabY7fZPwAAAD/3AwAAAAAAAAHJAgAAKgAAAJg1X+JY9a8/q+mHmn6o2T8AAAA/9wMAAAAAAAABygIAACoAAAAc/lpEiLyvP5uZmZmZmdk/AAAAPwYEAAAAAAAAAcsCAAAqAAAAoMZWpreDrz9tqc6W6mzZPwAAAD8GBAAAAAAAAAHMAgAAKgAAACiPUgjnSq8/banOlups2T8AAAA/FgQAAAAAAAABzQIAACoAAACsV05qFhKvP19Z4JUFXtk/AAAAPxYEAAAAAAAAAc4CAAAqAAAAtOhFLnWgrj9RCfKUIE/ZPwAAAD8WBAAAAAAAAAHPAgAAKgAAADixQZCkZ64/QbkDlDtA2T8AAAA/JgQAAAAAAAAB0AIAACoAAAC8eT3y0y6uPzFpFZNWMdk/AAAAPyYEAAAAAAAAAdECAAAqAAAAQEI5VAP2rT8xaRWTVjHZPwAAAD81BAAAAAAAAAHSAgAAKgAAAMQKNbYyva0/MWkVk1Yx2T8AAAA/NQQAAAAAAAAB0wIAACoAAABI0zAYYoStPyMZJ5JxItk/AAAAP0UEAAAAAAAAAdQCAAAqAAAAzJssepFLrT8jGSeScSLZPwAAAD9FBAAAAAAAAAHVAgAAKgAAAFBkKNzAEq0/Fck4kYwT2T8AAAA/VQQAAAAAAAAB1gIAACoAAABY9R+gH6GsPxXJOJGME9k/AAAAP3QEAAAAAAAAAdcCAAAqAAAA3L0bAk9orD8VyTiRjBPZPwAAAD+DBAAAAAAAAAHYAgAAKgAAAOhOE8at9qs/Fck4kYwT2T8AAAA/wgQAAAAAAAAB2QIAACoAAABsFw8o3b2rPxXJOJGME9k/AAAAP9IEAAAAAAAAAdoCAAAqAAAA8N8KigyFqz8VyTiRjBPZPwAAAD/xBAAAAAAAAAHbAgAAKgAAAPDfCooMhas/IxknknEi2T8AAAA/LwUAAAAAAAAB3AIAACoAAABFiLwf9nLsP8gQGgyhwaA/AAAAPwAAAAAAAAAAAd0CAAAqAAAADSnaxgBT7D+oEuQpQZ6iPwAAAD+7AAAAAAAAAAHeAgAAKgAAACwnNQuJD+w/mBPJOJGMoz8AAAA/uwAAAAAAAAAB3wIAACoAAAAXutGKX+HrP4AUrkfheqQ/AAAAP8sAAAAAAAAAAeACAAAqAAAAe5BOFMO26z/4lCBPCfKkPwAAAD/LAAAAAAAAAAHhAgAAKgAAAGYj65OZiOs/6JUFXlngpT8AAAA/2wAAAAAAAAAB4gIAACoAAACEIUbYIUXrP+iVBV5Z4KU/AAAAP9sAAAAAAAAAAeMCAAAqAAAA93ACTmsT6z/Qlupsqc6mPwAAAD/bAAAAAAAAAAHkAgAAKgAAAMERIPV18+o/wJfPe/m8pz8AAAA/6gAAAAAAAAAB5QIAACoAAACspLx0TMXqP8CXz3v5vKc/AAAAP+oAAAAAAAAAAeYCAAAqAAAAZ8yaL3Gs6j8QGgyhwRCqPwAAAD/6AAAAAAAAAAHnAgAAKgAAAEHm98Jhheo/+BvWvmHtqz8AAAA/+gAAAAAAAAAB6AIAACoAAAD7DdZ9hmzqP+gcu82x26w/AAAAPwoBAAAAAAAAAekCAAAqAAAA1yczEXdF6j/YHaDcAcqtPwAAAD8KAQAAAAAAAAHqAgAAKgAAAAiT8dUoMOo/OJ/38nkvrz8AAAA/GQEAAAAAAAAB6wIAACoAAABraW5fjAXqP4jQYAgNhrA/AAAAPxkBAAAAAAAAAewCAAAqAAAA37gq1dXT6T/wUbgeheuxPwAAAD8pAQAAAAAAAAHtAgAAKgAAAEGPp145qek/4FKdLdXZsj8AAAA/KQEAAAAAAAAB7gIAACoAAAC23mPUgnfpP8xTgjwlyLM/AAAAPykBAAAAAAAAAe8CAAAqAAAAKi4gSsxF6T+8VGdLdba0PwAAAD84AQAAAAAAAAHwAgAAKgAAAORV/gTxLOk/5JUFXlngtT8AAAA/SAEAAAAAAAAB8QIAACoAAAAVwbzJohfpPxzWvmHtG7Y/AAAAP0gBAAAAAAAAAfICAAAqAAAARyx7jlQC6T+UVjFpFZO2PwAAAD9IAQAAAAAAAAHzAgAAKgAAAPDaGV2T8Og/0JbqbKnOtj8AAAA/WAEAAAAAAAAB9AIAACoAAAAAVFlJeenoP0gXXXTRRbc/AAAAP1gBAAAAAAAAAfUCAAAqAAAAqgL4F7jX6D+IVxZ4ZYG3PwAAAD9nAQAAAAAAAAH2AgAAKgAAAEI4V/oQzeg/OBhCgyE0uD8AAAA/ZwEAAAAAAAAB9wIAACoAAADL9Hbwg8noP2BZ4JUFXrk/AAAAP3cBAAAAAAAAAfgCAAAqAAAAUrGW5vbF6D/Y2VKdLdW5PwAAAD93AQAAAAAAAAH5AgAAKgAAAOzm9chPu+g/BBvxrxH/uj8AAAA/hwEAAAAAAAAB+gIAACoAAACFHFWrqLDoP+wb1r5h7bs/AAAAP4cBAAAAAAAAAfsCAAAqAAAAt4cTcFqb6D+E3svnvXy+PwAAAD+HAQAAAAAAAAH8AgAAKgAAAE+9clKzkOg/ElDuAOUOwD8AAAA/lgEAAAAAAAAB/QIAACoAAABwr/Eqf4LoPxrxrxH/GsE/AAAAP5YBAAAAAAAAAf4CAAAqAAAA+WsRIfJ+6D+ScSIZJ5LBPwAAAD+mAQAAAAAAAAH/AgAAKgAAAAnlUA3Yd+g/CvKUIE8Jwj8AAAA/pgEAAAAAAAABAAMAACoAAACRoXADS3ToP6IS5ClBnsI/AAAAP7UBAAAAAAAAAQEDAAAqAAAAKtfP5aNp6D/68nkvn/fCPwAAAD+1AQAAAAAAAAECAwAAKgAAALOT79sWZug/NjMzMzMzwz8AAAA/xQEAAAAAAAABAwMAACoAAADCDC/I/F7oP44TyTiRjMM/AAAAP8UBAAAAAAAAAQQDAAAqAAAAW0KOqlVU6D8+1PRDTT/EPwAAAD/VAQAAAAAAAAEFAwAAKgAAAPV37YyuSeg/1vRDTT/UxD8AAAA/1QEAAAAAAAABBgMAACoAAAB9NA2DIUboPy7V2VKdLcU/AAAAP+QBAAAAAAAAAQcDAAAqAAAAja1Mbwc/6D+WVjFpFZPGPwAAAD/kAQAAAAAAAAEIAwAAKgAAAI2tTG8HP+g/NhhCgyE0yD8AAAA/5AEAAAAAAAABCQMAACoAAACNrUxvBz/oPyYZJ5JxIsk/AAAAP/QBAAAAAAAAAQoDAAAqAAAAja1Mbwc/6D8SGgyhwRDKPwAAAD/0AQAAAAAAAAELAwAAKgAAAI2tTG8HP+g/ipp+qOmHyj8AAAA/BAIAAAAAAAABDAMAACoAAACNrUxvBz/oP+J6FK5H4co/AAAAPwQCAAAAAAAAAQ0DAAAqAAAAja1Mbwc/6D8CG/GvEf/KPwAAAD8TAgAAAAAAAAEOAwAAKgAAAI2tTG8HP+g/HrvNsdscyz8AAAA/EwIAAAAAAAABDwMAACoAAACNrUxvBz/oPz5bqrOlOss/AAAAPyMCAAAAAAAAARADAAAqAAAABfEseZRC6D8+W6qzpTrLPwAAAD9CAgAAAAAAAAERAwAAKgAAAPV37YyuSeg/Pluqs6U6yz8AAAA/QgIAAAAAAAABEgMAACoAAADk/q2gyFDoP5Y7QLkDlMs/AAAAP0ICAAAAAAAAARMDAAAqAAAAS8lOvm9b6D+22xy7zbHLPwAAAD9SAgAAAAAAAAEUAwAAKgAAABlekPm9cOg/DryywCsLzD8AAAA/UgIAAAAAAAABFQMAACoAAAC3hxNwWpvoP/q8l897+cw/AAAAP2ECAAAAAAAAARYDAAAqAAAAqgL4F7jX6D8GXlnglQXOPwAAAD9hAgAAAAAAAAEXAwAAKgAAAAVIfd28Huk/uh6F61G4zj8AAAA/cQIAAAAAAAABGAMAACoAAADoSSKZNGLpPy3wygKvLNA/AAAAP3ECAAAAAAAAARkDAAAqAAAA28QGQZKe6T9pMIQGQ2jQPwAAAD+BAgAAAAAAAAEaAwAAKgAAABAk6ZmHvuk/lyBPCfKU0D8AAAA/gQIAAAAAAAABGwMAACoAAAA2CowGl+XpP7XAKwu8stA/AAAAP5ACAAAAAAAAARwDAAAqAAAAjFvtN1j36T/RYAgNhtDQPwAAAD+QAgAAAAAAAAEdAwAAKgAAAGtpbl+MBeo/4bD2DWvf0D8AAAA/kAIAAAAAAAABHgMAACoAAABKd++GwBPqP/9Q0w81/dA/AAAAP6ACAAAAAAAAAR8DAAAqAAAAsUGQpGce6j//UNMPNf3QPwAAAD+gAgAAAAAAAAEgAwAAKgAAACmFcK70Ieo//1DTDzX90D8AAAA/rwIAAAAAAAABIQMAACoAAACQTxHMmyzqP/9Q0w81/dA/AAAAP68CAAAAAAAAASIDAAAqAAAAf9bR37Uz6j//UNMPNf3QPwAAAD+/AgAAAAAAAAEjAwAAKgAAAE5rExsESeo//1DTDzX90D8AAAA/vwIAAAAAAAABJAMAACoAAAAMhxVqbGXqP/9Q0w81/dA/AAAAP88CAAAAAAAAASUDAAAqAAAAIPR46pWT6j//UNMPNf3QPwAAAD/PAgAAAAAAAAEmAwAAKgAAABNvXZLzz+o//1DTDzX90D8AAAA/3gIAAAAAAAABJwMAACoAAACPpmEwxAjrPzmRjBPJONE/AAAAP94CAAAAAAAAASgDAAAqAAAAHFeluno66z85kYwTyTjRPwAAAD/eAgAAAAAAAAEpAwAAKgAAADDECDukaOs/OZGME8k40T8AAAA/7gIAAAAAAAABKgMAACoAAAD/WEp28n3rPzmRjBPJONE/AAAAP+4CAAAAAAAAASsDAAAqAAAAm4LN7I6o6z9XMWkVk1bRPwAAAD/+AgAAAAAAAAEsAwAAKgAAANHhr0WEyOs/VzFpFZNW0T8AAAA//gIAAAAAAAABLQMAACoAAACP/bGU7OTrP1cxaRWTVtE/AAAAPw0DAAAAAAAAAS4DAAAqAAAAteNUAfwL7D9XMWkVk1bRPwAAAD8NAwAAAAAAAAEvAwAAKgAAAHL/VlBkKOw/SeF6FK5H0T8AAAA/HQMAAAAAAAABMAMAACoAAAANKdrGAFPsPw2hwRAaDNE/AAAAPx0DAAAAAAAAATEDAAAqAAAAq1JdPZ197D/RYAgNhtDQPwAAAD8sAwAAAAAAAAEyAwAAKgAAANE4AKqspOw/tcArC7yy0D8AAAA/LAMAAAAAAAABMwMAACoAAAD1HqMWvMvsP3eAcgcod9A/AAAAPzwDAAAAAAAAATQDAAAqAAAAK36Fb7Hr7D9LkKcEeUrQPwAAAD88AwAAAAAAAAE1AwAAKgAAAHFWp7SMBO0/LfDKAq8s0D8AAAA/TAMAAAAAAAABNgMAACoAAABRZCjcwBLtPwEAAAAAANA/AAAAP0wDAAAAAAAAATcDAAAqAAAAL3KpA/Ug7T/iXyP+NeLPPwAAAD9MAwAAAAAAAAE4AwAAKgAAAHVKy0jQOe0/ph9q+qGmzz8AAAA/WwMAAAAAAAABOQMAACoAAABVWExwBEjtP04/1PRDTc8/AAAAP1sDAAAAAAAAAToDAAAqAAAAM2bNlzhW7T8yn/fyeS/PPwAAAD9rAwAAAAAAAAE7AwAAKgAAAJswbrXfYO0/2r5h7RvWzj8AAAA/awMAAAAAAAABPAMAACoAAADhCJD6unntP0KeEuQpQc4/AAAAP3sDAAAAAAAAAT0DAAAqAAAAvxYRIu+H7T+ufcPaN6zNPwAAAD97AwAAAAAAAAE+AwAAKgAAABdoclOwme0/Nv1Q0w81zT8AAAA/igMAAAAAAAABPwMAACoAAABtudOEcavtP94cu82x28w/AAAAP4oDAAAAAAAAAUADAAAqAAAAS8dUrKW57T9K/GvEv0bMPwAAAD+aAwAAAAAAAAFBAwAAKgAAAKMYtt1my+0/0nv5vJfPyz8AAAA/mgMAAAAAAAABQgMAACoAAABxrfcYteDtP1r7hrVvWMs/AAAAP5oDAAAAAAAAAUMDAAAqAAAA13eYNlzr7T8CG/GvEf/KPwAAAD+pAwAAAAAAAAFEAwAAKgAAAD9COVQD9u0/ipp+qOmHyj8AAAA/qQMAAAAAAAABRQMAACoAAACnDNpxqgDuPy666KKLLso/AAAAP7kDAAAAAAAAAUYDAAAqAAAAD9d6j1EL7j8SGgyhwRDKPwAAAD+5AwAAAAAAAAFHAwAAKgAAAHWhG634Fe4/1tlSnS3VyT8AAAA/yQMAAAAAAAABSAMAACoAAABlKNzAEh3uP7o5dptjt8k/AAAAP8kDAAAAAAAAAUkDAAAqAAAA22u8yp8g7j+amZmZmZnJPwAAAD/YAwAAAAAAAAFKAwAAKgAAAKkA/gXuNe4/JhknknEiyT8AAAA/2AMAAAAAAAABSwMAACoAAAABUl83r0fuP8o4kYwTycg/AAAAP+gDAAAAAAAAAUwDAAAqAAAA4V/gXuNV7j+S+NeIf43IPwAAAD/oAwAAAAAAAAFNAwAAKgAAACU4AqS+bu4/+teIf434xz8AAAA/6AMAAAAAAAABTgMAACoAAAAFRoPL8nzuP5738nkvn8c/AAAAP/gDAAAAAAAAAU8DAAAqAAAAW5fk/LOO7j8qd4ByByjHPwAAAD/4AwAAAAAAAAFQAwAAKgAAADulZSTonO4/llYxaRWTxj8AAAA/BwQAAAAAAAABUQMAACoAAACR9sZVqa7uPzp2m2O3OcY/AAAAPwcEAAAAAAAAAVIDAAAqAAAAcQRIfd287j/ilQVeWeDFPwAAAD8XBAAAAAAAAAFTAwAAKgAAAMdVqa6ezu4/TnW2VGdLxT8AAAA/FwQAAAAAAAABVAMAACoAAAClYyrW0tzuP/KUIE8J8sQ/AAAAPyYEAAAAAAAAAVUDAAAqAAAA/bSLB5Tu7j+atIpJq5jEPwAAAD8mBAAAAAAAAAFWAwAAKgAAAFMG7ThVAO8/IjQYQoMhxD8AAAA/NgQAAAAAAAABVwMAACoAAAAzFG5giQ7vP44TyTiRjMM/AAAAPzYEAAAAAAAAAVgDAAAqAAAAiWXPkUog7z8Wk1YxaRXDPwAAAD82BAAAAAAAAAFZAwAAKgAAAPEvcK/xKu8/RjJOJONEwj8AAAA/RgQAAAAAAAABWgMAACoAAABHgdHgsjzvP7IR/xrxr8E/AAAAP1UEAAAAAAAAAVsDAAAqAAAAJY9SCOdK7z86kYwTyTjBPwAAAD9VBAAAAAAAAAFcAwAAKgAAAI1Z8yWOVe8/pnA9CtejwD8AAAA/VQQAAAAAAAABXQMAACoAAAD1I5RDNWDvP06QpwR5SsA/AAAAP2UEAAAAAAAAAV4DAAAqAAAAW+40Ydxq7z+sH2r6oaa/PwAAAD9lBAAAAAAAAAFfAwAAKgAAAMO41X6Dde8/NJ/38nkvvz8AAAA/dQQAAAAAAAABYAMAACoAAAApg3acKoDvP/xePu/l874/AAAAP3UEAAAAAAAAAWEDAAAqAAAAGQo3sESH7z+8HoXrUbi+PwAAAD+EBAAAAAAAAAFiAwAAKgAAAIHU183rke8/RJ4S5ClBvj8AAAA/hAQAAAAAAAABYwMAACoAAAD3F7jXeJXvPwheWeCVBb4/AAAAP5QEAAAAAAAAAWQDAAAqAAAAX+JY9R+g7z/QHaDcAcq9PwAAAD+UBAAAAAAAAAFlAwAAKgAAANclOf+so+8/kN3m2G2OvT8AAAA/lAQAAAAAAAABZgMAACoAAAA98NkcVK7vP6TcAcodoLw/AAAAP6MEAAAAAAAAAWcDAAAqAAAAtTO6JuGx7z88W6qzpTq7PwAAAD+zBAAAAAAAAAFoAwAAKgAAAKW6ejr7uO8/sJi0ikmruD8AAAA/swQAAAAAAAABaQMAACoAAAAtd5owbrXvP5RWMWkVk7Y/AAAAP7MEAAAAAAAAAWoDAAAqAAAApbp6Ovu47z801dlSnS21PwAAAD/DBAAAAAAAAAFrAwAAKgAAAB3+WkSIvO8/fBSuR+F6tD8AAAA/wwQAAAAAAAABbAMAACoAAACVQTtOFcDvP8xTgjwlyLM/AAAAP9IEAAAAAAAAAW0DAAAqAAAAhcj7YS/H7z+QE8k4kYyzPwAAAD/SBAAAAAAAAAFuAwAAKgAAAIXI+2Evx+8/VNMPNf1Qsz8AAAA/4gQAAAAAAAABbwMAACoAAABzT7x1Sc7vPxiTVjFpFbM/AAAAP+IEAAAAAAAAAXADAAAqAAAA2xldk/DY7z+gEuQpQZ6yPwAAAD/iBAAAAAAAAAFxAwAAKgAAAFNdPZ193O8/oBLkKUGesj8AAAA/8gQAAAAAAAABcgMAACoAAADJoB2nCuDvP2jSKiatYrI/AAAAPwEFAAAAAAAAAXMDAAAqAAAAMWu+xLHq7z/wUbgeheuxPwAAAD8BBQAAAAAAAAF0AwAAKgAAAKmuns4+7u8/eNFFF110sT8AAAA/AQUAAAAAAAABdQMAACoAAACprp7OPu7vPwBR0w81/bA/AAAAPxEFAAAAAAAAAXYDAAAqAAAAIfJ+2Mvx7z/EEBoMocGwPwAAAD8RBQAAAAAAAAF3AwAAKgAAAJk1X+JY9e8/iNBgCA2GsD8AAAA/IAUAAAAAAAABeAMAACoAAACZNV/iWPXvP0yQpwR5SrA/AAAAPyAFAAAAAAAAAXkDAAAqAAAAmTVf4lj17z84n/fyeS+vPwAAAD8wBQAAAAAAAAF6AwAAKgAAACHyftjL8e8/uB6F61G4rj8AAAA/MAUAAAAAAAABewMAACoAAAC5J966JOfvP0ieEuQpQa4/AAAAP0AFAAAAAAAAAXwDAAAqAAAAU109nX3c7z/oHLvNsdusPwAAAD9ABQAAAAAAAAF9AwAAKgAAAGPWfIlj1e8/aJxIxolkrD8AAAA/QAUAAAAAAAABfgMAACoAAAALhRtYosPvP4CbY7c5dqs/AAAAP08FAAAAAAAAAX8DAAAqAAAApbp6Ovu47z8AG/GvEf+qPwAAAD9PBQAAAAAAAAGAAwAAKgAAALUzuibhse8/ABvxrxH/qj8AAAA/XwUAAAAAAAABgQMAACoAAABNaRkJOqfvPwAb8a8R/6o/AAAAP18FAAAAAAAAAYIDAAAqAAAAX+JY9R+g7z8AG/GvEf+qPwAAAD9vBQAAAAAAAAGDAwAAKgAAAPcXuNd4le8/ABvxrxH/qj8AAAA/bwUAAAAAAAABhAMAACoAAAAJkffDXo7vPxAaDKHBEKo/AAAAP34FAAAAAAAAAYUDAAAqAAAAocZWpreD7z8QGgyhwRCqPwAAAD9+BQAAAAAAAAGGAwAAKgAAADn8tYgQee8/IBknknEiqT8AAAA/jgUAAAAAAAABhwMAACoAAABLdfV09nHvPyAZJ5JxIqk/AAAAP44FAAAAAAAAAYgDAAAqAAAA9SOUQzVg7z9AGEKDITSoPwAAAD+OBQAAAAAAAAGJAwAAKgAAABUWExwBUu8/QBhCgyE0qD8AAAA/nQUAAAAAAAABigMAACoAAACtS3L+WUfvP0AYQoMhNKg/AAAAP50FAAAAAAAAAYsDAAAqAAAAvcSx6j9A7z9AGEKDITSoPwAAAD+tBQAAAAAAAAGMAwAAKgAAAPEvcK/xKu8/QBhCgyE0qD8AAAA/rQUAAAAAAAABjQMAACoAAACJZc+RSiDvP0AYQoMhNKg/AAAAP70FAAAAAAAAAY4DAAAqAAAAmd4OfjAZ7z9AGEKDITSoPwAAAD+9BQAAAAAAAAGPAwAAKgAAADMUbmCJDu8/QBhCgyE0qD8AAAA/zAUAAAAAAAABkAMAACoAAABTBu04VQDvP0AYQoMhNKg/AAAAP8wFAAAAAAAAAZEDAAAqAAAA28IML8j87j9AGEKDITSoPwAAAD/cBQAAAAAAAAGSAwAAKgAAAGN/LCU7+e4/QBhCgyE0qD8AAAA/3AUAAAAAAAABkwMAACoAAAD9tIsHlO7uP0AYQoMhNKg/AAAAP9wFAAAAAAAAAZQDAAAqAAAADS7L83nn7j9AGEKDITSoPwAAAD/sBQAAAAAAAAGVAwAAKgAAALfcacK41e4/QBhCgyE0qD8AAAA/7AUAAAAAAAABlgMAACoAAADHVamuns7uP0AYQoMhNKg/AAAAP/sFAAAAAAAAAZcDAAAqAAAAcQRIfd287j9AGEKDITSoPwAAAD/7BQAAAAAAAAGYAwAAKgAAAIF9h2nDte4/QBhCgyE0qD8AAAA/CwYAAAAAAAABmQMAACoAAAChbwZCj6fuP0AYQoMhNKg/AAAAPwsGAAAAAAAAAZoDAAAqAAAASx6lEM6V7j9AGEKDITSoPwAAAD8aBgAAAAAAAAGbAwAAKgAAAFuX5Pyzju4/QBhCgyE0qD8AAAA/GgYAAAAAAAABnAMAACoAAAD1zEPfDITuP0AYQoMhNKg/AAAAPyoGAAAAAAAAAZ0DAAAqAAAABUaDy/J87j9AGEKDITSoPwAAAD8qBgAAAAAAAAGeAwAAKgAAAK30IZoxa+4/QBhCgyE0qD8AAAA/OgYAAAAAAAABnwMAACoAAAC/bWGGF2TuP0AYQoMhNKg/AAAAPzoGAAAAAAAAAaADAAAqAAAAV6PAaHBZ7j9AGEKDITSoPwAAAD9JBgAAAAAAAAGhAwAAKgAAAOFf4F7jVe4/QBhCgyE0qD8AAAA/SQYAAAAAAAABogMAACoAAADx2B9LyU7uP0AYQoMhNKg/AAAAP0kGAAAAAAAAAaMDAAAqAAAAiQ5/LSJE7j9AGEKDITSoPwAAAD9ZBgAAAAAAAAGkAwAAKgAAACNE3g97Oe4/QBhCgyE0qD8AAAA/WQYAAAAAAAABpQMAACoAAACpAP4F7jXuP0AYQoMhNKg/AAAAP2kGAAAAAAAAAaYDAAAqAAAAM70d/GAy7j9AGEKDITSoPwAAAD9pBgAAAAAAAAGnAwAAKgAAALt5PfLTLu4/QBhCgyE0qD8AAAA/eAYAAAAAAAABqAMAACoAAABDNl3oRivuP0AYQoMhNKg/AAAAP3gGAAAAAAAAAakDAAAqAAAAy/J83rkn7j9AGEKDITSoPwAAAD+IBgAAAAAAAAGqAwAAKgAAAIDOlEE7TlU/cgcod4By7z8AAAA/AAAAAAAAAAABqwMAACoAAABQirYxwBR3P3IHKHeAcu8/AAAAP6wAAAAAAAAAAawDAAAqAAAAsFdOahYSjz+QpwR5SpDvPwAAAD+sAAAAAAAAAAGtAwAAKgAAAAiT8dUoMJo/kKcEeUqQ7z8AAAA/rAAAAAAAAAABrgMAACoAAACsVlFhMcGhP5CnBHlKkO8/AAAAP7sAAAAAAAAAAa8DAAAqAAAA2HShG634pT+g9/J5L5/vPwAAAD+7AAAAAAAAAAGwAwAAKgAAALx5PfLTLq4/tm9Y+4a17z8AAAA/ywAAAAAAAAABsQMAACoAAAA+nX3cvxW0P8S/RvxrxO8/AAAAP8sAAAAAAAAAAbIDAAAqAAAAbLvNljtNuD/Ev0b8a8TvPwAAAD/bAAAAAAAAAAGzAwAAKgAAAO7fCooMhbs/xL9G/GvE7z8AAAA/2wAAAAAAAAABtAMAACoAAAAG7zJnyqC9P8S/RvxrxO8/AAAAP+oAAAAAAAAAAbUDAAAqAAAAxAk4rU1swD/Ev0b8a8TvPwAAAD/qAAAAAAAAAAG2AwAAKgAAAO06TxLJpME/2jesfcPa7z8AAAA/+gAAAAAAAAABtwMAACoAAACZNGLZc6TCP9o3rH3D2u8/AAAAP/oAAAAAAAAAAbgDAAAqAAAAJTz2x1Kywz/qh5p+qOnvPwAAAD/6AAAAAAAAAAG5AwAAKgAAAFX+BPEsecQ/6oeafqjp7z8AAAA/CgEAAAAAAAABugMAACoAAAALiQ98NgfFP+qHmn6o6e8/AAAAPwoBAAAAAAAAAbsDAAAqAAAA+WYg9HjqxT/qh5p+qOnvPwAAAD8ZAQAAAAAAAAG8AwAAKgAAAIVutOJX+MY/4l8j/jXi7z8AAAA/GQEAAAAAAAABvQMAACoAAAARdkjRNgbIP7yXz3v5vO8/AAAAPykBAAAAAAAAAb4DAAAqAAAA32HacK33yD+uR+F6FK7vPwAAAD8pAQAAAAAAAAG/AwAAKgAAAHP6ZSPrk8k/oPfyeS+f7z8AAAA/OAEAAAAAAAABwAMAACoAAAClvHRMxVrKP5CnBHlKkO8/AAAAPzgBAAAAAAAAAcEDAAAqAAAAOVUA/wL3yj+QpwR5SpDvPwAAAD9IAQAAAAAAAAHCAwAAKgAAAHOoBuw7TMs/iH+N+NeI7z8AAAA/SAEAAAAAAAABwwMAACoAAACr+wzZdKHLP3ovn/fyee8/AAAAP1gBAAAAAAAAAcQDAAAqAAAAo2oVFRYTzD96L5/38nnvPwAAAD9YAQAAAAAAAAHFAwAAKgAAAJvZHVG3hMw/ei+f9/J57z8AAAA/ZwEAAAAAAAABxgMAACoAAAAtcqkD9SDNP3ovn/fyee8/AAAAP2cBAAAAAAAAAccDAAAqAAAAYTS4LM/nzT9q37D2DWvvPwAAAD9nAQAAAAAAAAHIAwAAKgAAAPXMQ98MhM4/cgcod4By7z8AAAA/dwEAAAAAAAAByQMAACoAAADjqlRXT2fPP3IHKHeAcu8/AAAAP3cBAAAAAAAAAcoDAAAqAAAAasSy50gl0D9yByh3gHLvPwAAAD+HAQAAAAAAAAHLAwAAKgAAANSCd5kzZdA/glcWeGWB7z8AAAA/hwEAAAAAAAABzAMAACoAAABQuns3BJ7QP4JXFnhlge8/AAAAP5YBAAAAAAAAAc0DAAAqAAAAvHhA6e7d0D+CVxZ4ZYHvPwAAAD+WAQAAAAAAAAHOAwAAKgAAABa+xa7zJNE/glcWeGWB7z8AAAA/pgEAAAAAAAABzwMAACoAAADEYIgRdkjRP4JXFnhlge8/AAAAP6YBAAAAAAAAAdADAAAqAAAAQJiMr0aB0T+CVxZ4ZYHvPwAAAD+1AQAAAAAAAAHRAwAAKgAAAP6zjv6undE/glcWeGWB7z8AAAA/tQEAAAAAAAAB0gMAACoAAAC8z5BNF7rRP4JXFnhlge8/AAAAP7UBAAAAAAAAAdMDAAAqAAAAaHJTsJnd0T96L5/38nnvPwAAAD/FAQAAAAAAAAHUAwAAKgAAACaOVf8B+tE/ei+f9/J57z8AAAA/xQEAAAAAAAAB1QMAACoAAADCt9h1niTSP3IHKHeAcu8/AAAAP9UBAAAAAAAAAdYDAAAqAAAADIQeT71y0j9yByh3gHLvPwAAAD/VAQAAAAAAAAHXAwAAKgAAAKqtocVZndI/cgcod4By7z8AAAA/5AEAAAAAAAAB2AMAACoAAAAE8yaLXuTSP2S3OXabY+8/AAAAP+QBAAAAAAAAAdkDAAAqAAAATr9sZH0y0z9ktzl2m2PvPwAAAD/0AQAAAAAAAAHaAwAAKgAAAAzbbrPlTtM/ZLc5dptj7z8AAAA/9AEAAAAAAAAB2wMAACoAAAC4fTEWaHLTP2S3OXabY+8/AAAAPwQCAAAAAAAAAdwDAAAqAAAAmIuyPZyA0z9ktzl2m2PvPwAAAD8EAgAAAAAAAAHdAwAAKgAAAFantIwEndM/ZLc5dptj7z8AAAA/BAIAAAAAAAAB3gMAACoAAAAkPPbHUrLTP2S3OXabY+8/AAAAPxMCAAAAAAAAAd8DAAAqAAAA8tA3A6HH0z9ktzl2m2PvPwAAAD8TAgAAAAAAAAHgAwAAKgAAAOJX+Ba7ztM/ZLc5dptj7z8AAAA/IwIAAAAAAAAB4QMAACoAAADS3rgq1dXTP2S3OXabY+8/AAAAPyMCAAAAAAAAAeIDAAAqAAAAwmV5Pu/c0z9ktzl2m2PvPwAAAD8yAgAAAAAAAAHjAwAAKgAAAKBz+mUj69M/ZLc5dptj7z8AAAA/QgIAAAAAAAAB5AMAACoAAACAgXuNV/nTP2S3OXabY+8/AAAAP1ICAAAAAAAAAeUDAAAqAAAAbgg8oXEA1D9ktzl2m2PvPwAAAD9SAgAAAAAAAAHmAwAAKgAAAF6P/LSLB9Q/ZLc5dptj7z8AAAA/YQIAAAAAAAAB5wMAACoAAABOFr3IpQ7UP2S3OXabY+8/AAAAP2ECAAAAAAAAAegDAAAqAAAALCQ+8Nkc1D9ktzl2m2PvPwAAAD9hAgAAAAAAAAHpAwAAKgAAAPy4fysoMtQ/ZLc5dptj7z8AAAA/cQIAAAAAAAAB6gMAACoAAADKTcFmdkfUP2rfsPYNa+8/AAAAP3ECAAAAAAAAAesDAAAqAAAAuNSBepBO1D9q37D2DWvvPwAAAD+BAgAAAAAAAAHsAwAAKgAAAKhbQo6qVdQ/at+w9g1r7z8AAAA/gQIAAAAAAAAB7QMAACoAAACoW0KOqlXUP3IHKHeAcu8/AAAAP5ACAAAAAAAAAe4DAAAqAAAAmOICosRc1D9yByh3gHLvPwAAAD+gAgAAAAAAAAHvAwAAKgAAAIhpw7XeY9Q/cgcod4By7z8AAAA/zwIAAAAAAAAB8AMAACoAAAB28IPJ+GrUP3IHKHeAcu8/AAAAP94CAAAAAAAAAfEDAAAqAAAAZndE3RJy1D9yByh3gHLvPwAAAD/+AgAAAAAAAAs=&lt;/ink&gt;&lt;/athena&gt;"/>
</p:tagLst>
</file>

<file path=ppt/tags/tag25.xml><?xml version="1.0" encoding="utf-8"?>
<p:tagLst xmlns:a="http://schemas.openxmlformats.org/drawingml/2006/main" xmlns:r="http://schemas.openxmlformats.org/officeDocument/2006/relationships" xmlns:p="http://schemas.openxmlformats.org/presentationml/2006/main">
  <p:tag name="ATHENA.CUSTOMXMLID" val="{D65B6B10-22E8-43BF-A04D-90934A98E903}"/>
  <p:tag name="ATHENA.CUSTOMXMLCONTENT" val="&lt;?xml version=&quot;1.0&quot;?&gt;&lt;athena xmlns=&quot;http://schemas.microsoft.com/edu/athena&quot; version=&quot;0.1.3517.0&quot;&gt;&lt;timings duration=&quot;53544&quot;/&gt;&lt;/athena&gt;"/>
</p:tagLst>
</file>

<file path=ppt/tags/tag26.xml><?xml version="1.0" encoding="utf-8"?>
<p:tagLst xmlns:a="http://schemas.openxmlformats.org/drawingml/2006/main" xmlns:r="http://schemas.openxmlformats.org/officeDocument/2006/relationships" xmlns:p="http://schemas.openxmlformats.org/presentationml/2006/main">
  <p:tag name="ATHENA.CUSTOMXMLID" val="{7AFA2C5C-AB9D-4E88-8FDB-1D1A1FE0D8D2}"/>
  <p:tag name="ATHENA.CUSTOMXMLCONTENT" val="&lt;?xml version=&quot;1.0&quot;?&gt;&lt;athena xmlns=&quot;http://schemas.microsoft.com/edu/athena&quot; version=&quot;0.1.3517.0&quot;&gt;&lt;media streamable=&quot;true&quot; recordStart=&quot;0&quot; recordEnd=&quot;53544&quot; recordLength=&quot;53557&quot; audioOnly=&quot;true&quot; start=&quot;0&quot; end=&quot;5354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7.xml><?xml version="1.0" encoding="utf-8"?>
<p:tagLst xmlns:a="http://schemas.openxmlformats.org/drawingml/2006/main" xmlns:r="http://schemas.openxmlformats.org/officeDocument/2006/relationships" xmlns:p="http://schemas.openxmlformats.org/presentationml/2006/main">
  <p:tag name="ATHENA.CUSTOMXMLID" val="{057B1324-5A40-41CA-9729-B6BD5CAB006E}"/>
  <p:tag name="ATHENA.CUSTOMXMLCONTENT" val="&lt;?xml version=&quot;1.0&quot;?&gt;&lt;athena xmlns=&quot;http://schemas.microsoft.com/edu/athena&quot; version=&quot;0.1.3517.0&quot;&gt;&lt;timings duration=&quot;38785&quot;/&gt;&lt;/athena&gt;"/>
</p:tagLst>
</file>

<file path=ppt/tags/tag28.xml><?xml version="1.0" encoding="utf-8"?>
<p:tagLst xmlns:a="http://schemas.openxmlformats.org/drawingml/2006/main" xmlns:r="http://schemas.openxmlformats.org/officeDocument/2006/relationships" xmlns:p="http://schemas.openxmlformats.org/presentationml/2006/main">
  <p:tag name="ATHENA.CUSTOMXMLID" val="{775B8FBD-FDE0-4177-89EC-8A4E6365ADA1}"/>
  <p:tag name="ATHENA.CUSTOMXMLCONTENT" val="&lt;?xml version=&quot;1.0&quot;?&gt;&lt;athena xmlns=&quot;http://schemas.microsoft.com/edu/athena&quot; version=&quot;0.1.3517.0&quot;&gt;&lt;media streamable=&quot;true&quot; recordStart=&quot;0&quot; recordEnd=&quot;38785&quot; recordLength=&quot;38799&quot; audioOnly=&quot;true&quot; start=&quot;0&quot; end=&quot;3878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29.xml><?xml version="1.0" encoding="utf-8"?>
<p:tagLst xmlns:a="http://schemas.openxmlformats.org/drawingml/2006/main" xmlns:r="http://schemas.openxmlformats.org/officeDocument/2006/relationships" xmlns:p="http://schemas.openxmlformats.org/presentationml/2006/main">
  <p:tag name="ATHENA.CUSTOMXMLID" val="{D61115C0-F0F3-466C-9347-D355820DA6D1}"/>
  <p:tag name="ATHENA.CUSTOMXMLCONTENT" val="&lt;?xml version=&quot;1.0&quot;?&gt;&lt;athena xmlns=&quot;http://schemas.microsoft.com/edu/athena&quot; version=&quot;0.1.3517.0&quot;&gt;&lt;timings duration=&quot;82191&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9198A138-F6C7-47C5-8780-59E516079260}"/>
  <p:tag name="ATHENA.CUSTOMXMLCONTENT" val="&lt;?xml version=&quot;1.0&quot;?&gt;&lt;athena xmlns=&quot;http://schemas.microsoft.com/edu/athena&quot; version=&quot;0.1.3517.0&quot;&gt;&lt;timings duration=&quot;62122&quot;/&gt;&lt;/athena&gt;"/>
</p:tagLst>
</file>

<file path=ppt/tags/tag30.xml><?xml version="1.0" encoding="utf-8"?>
<p:tagLst xmlns:a="http://schemas.openxmlformats.org/drawingml/2006/main" xmlns:r="http://schemas.openxmlformats.org/officeDocument/2006/relationships" xmlns:p="http://schemas.openxmlformats.org/presentationml/2006/main">
  <p:tag name="ATHENA.CUSTOMXMLID" val="{9322013B-C04D-4A23-8F5B-B66D4A211031}"/>
  <p:tag name="ATHENA.CUSTOMXMLCONTENT" val="&lt;?xml version=&quot;1.0&quot;?&gt;&lt;athena xmlns=&quot;http://schemas.microsoft.com/edu/athena&quot; version=&quot;0.1.3517.0&quot;&gt;&lt;media streamable=&quot;true&quot; recordStart=&quot;0&quot; recordEnd=&quot;82191&quot; recordLength=&quot;82238&quot; audioOnly=&quot;true&quot; start=&quot;0&quot; end=&quot;8219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1.xml><?xml version="1.0" encoding="utf-8"?>
<p:tagLst xmlns:a="http://schemas.openxmlformats.org/drawingml/2006/main" xmlns:r="http://schemas.openxmlformats.org/officeDocument/2006/relationships" xmlns:p="http://schemas.openxmlformats.org/presentationml/2006/main">
  <p:tag name="ATHENA.CUSTOMXMLID" val="{5F99DE6C-0421-48BA-B3A3-E5F9615E9139}"/>
  <p:tag name="ATHENA.CUSTOMXMLCONTENT" val="&lt;?xml version=&quot;1.0&quot;?&gt;&lt;athena xmlns=&quot;http://schemas.microsoft.com/edu/athena&quot; version=&quot;0.1.3517.0&quot;&gt;&lt;timings duration=&quot;56658&quot;/&gt;&lt;/athena&gt;"/>
</p:tagLst>
</file>

<file path=ppt/tags/tag32.xml><?xml version="1.0" encoding="utf-8"?>
<p:tagLst xmlns:a="http://schemas.openxmlformats.org/drawingml/2006/main" xmlns:r="http://schemas.openxmlformats.org/officeDocument/2006/relationships" xmlns:p="http://schemas.openxmlformats.org/presentationml/2006/main">
  <p:tag name="ATHENA.CUSTOMXMLID" val="{5F00D15A-F0DE-42F9-948D-CE37A8ABE0D0}"/>
  <p:tag name="ATHENA.CUSTOMXMLCONTENT" val="&lt;?xml version=&quot;1.0&quot;?&gt;&lt;athena xmlns=&quot;http://schemas.microsoft.com/edu/athena&quot; version=&quot;0.1.3517.0&quot;&gt;&lt;media streamable=&quot;true&quot; recordStart=&quot;0&quot; recordEnd=&quot;56658&quot; recordLength=&quot;56679&quot; audioOnly=&quot;true&quot; start=&quot;0&quot; end=&quot;5665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3.xml><?xml version="1.0" encoding="utf-8"?>
<p:tagLst xmlns:a="http://schemas.openxmlformats.org/drawingml/2006/main" xmlns:r="http://schemas.openxmlformats.org/officeDocument/2006/relationships" xmlns:p="http://schemas.openxmlformats.org/presentationml/2006/main">
  <p:tag name="ATHENA.CUSTOMXMLID" val="{D63075DE-A341-4747-8AFE-A0F058CD48BD}"/>
  <p:tag name="ATHENA.CUSTOMXMLCONTENT" val="&lt;?xml version=&quot;1.0&quot;?&gt;&lt;athena xmlns=&quot;http://schemas.microsoft.com/edu/athena&quot; version=&quot;0.1.3517.0&quot;&gt;&lt;timings duration=&quot;58536&quot;&gt;&lt;event time=&quot;6339&quot; type=&quot;OnNext&quot; clickIndex=&quot;1&quot; wacClickIndex=&quot;1&quot;/&gt;&lt;event time=&quot;8625&quot; type=&quot;OnNext&quot; clickIndex=&quot;2&quot; wacClickIndex=&quot;2&quot;/&gt;&lt;event time=&quot;9967&quot; type=&quot;OnNext&quot; clickIndex=&quot;3&quot; wacClickIndex=&quot;3&quot;/&gt;&lt;event time=&quot;13090&quot; type=&quot;OnNext&quot; clickIndex=&quot;4&quot; wacClickIndex=&quot;4&quot;/&gt;&lt;event time=&quot;19034&quot; type=&quot;OnNext&quot; clickIndex=&quot;5&quot; wacClickIndex=&quot;5&quot;/&gt;&lt;event time=&quot;23867&quot; type=&quot;OnNext&quot; clickIndex=&quot;6&quot; wacClickIndex=&quot;6&quot;/&gt;&lt;event time=&quot;31844&quot; type=&quot;OnNext&quot; clickIndex=&quot;7&quot; wacClickIndex=&quot;7&quot;/&gt;&lt;event time=&quot;43598&quot; type=&quot;OnNext&quot; clickIndex=&quot;8&quot; wacClickIndex=&quot;8&quot;/&gt;&lt;event time=&quot;52489&quot; type=&quot;OnNext&quot; clickIndex=&quot;9&quot; wacClickIndex=&quot;9&quot;/&gt;&lt;/timings&gt;&lt;/athena&gt;"/>
</p:tagLst>
</file>

<file path=ppt/tags/tag34.xml><?xml version="1.0" encoding="utf-8"?>
<p:tagLst xmlns:a="http://schemas.openxmlformats.org/drawingml/2006/main" xmlns:r="http://schemas.openxmlformats.org/officeDocument/2006/relationships" xmlns:p="http://schemas.openxmlformats.org/presentationml/2006/main">
  <p:tag name="ATHENA.CUSTOMXMLID" val="{EB1D79FA-BFDC-4811-B5A2-C2B4AE430FFA}"/>
  <p:tag name="ATHENA.CUSTOMXMLCONTENT" val="&lt;?xml version=&quot;1.0&quot;?&gt;&lt;athena xmlns=&quot;http://schemas.microsoft.com/edu/athena&quot; version=&quot;0.1.3517.0&quot;&gt;&lt;media streamable=&quot;true&quot; recordStart=&quot;0&quot; recordEnd=&quot;58536&quot; recordLength=&quot;58579&quot; audioOnly=&quot;true&quot; start=&quot;0&quot; end=&quot;5853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5.xml><?xml version="1.0" encoding="utf-8"?>
<p:tagLst xmlns:a="http://schemas.openxmlformats.org/drawingml/2006/main" xmlns:r="http://schemas.openxmlformats.org/officeDocument/2006/relationships" xmlns:p="http://schemas.openxmlformats.org/presentationml/2006/main">
  <p:tag name="ATHENA.CUSTOMXMLID" val="{FF1C8FB0-6A92-41D5-B39D-061477F8D6DD}"/>
  <p:tag name="ATHENA.CUSTOMXMLCONTENT" val="&lt;?xml version=&quot;1.0&quot;?&gt;&lt;athena xmlns=&quot;http://schemas.microsoft.com/edu/athena&quot; version=&quot;0.1.3517.0&quot;&gt;&lt;timings duration=&quot;22947&quot;/&gt;&lt;/athena&gt;"/>
</p:tagLst>
</file>

<file path=ppt/tags/tag36.xml><?xml version="1.0" encoding="utf-8"?>
<p:tagLst xmlns:a="http://schemas.openxmlformats.org/drawingml/2006/main" xmlns:r="http://schemas.openxmlformats.org/officeDocument/2006/relationships" xmlns:p="http://schemas.openxmlformats.org/presentationml/2006/main">
  <p:tag name="ATHENA.CUSTOMXMLID" val="{D037E7B2-37C5-4B77-82B3-8DEB352B0951}"/>
  <p:tag name="ATHENA.CUSTOMXMLCONTENT" val="&lt;?xml version=&quot;1.0&quot;?&gt;&lt;athena xmlns=&quot;http://schemas.microsoft.com/edu/athena&quot; version=&quot;0.1.3517.0&quot;&gt;&lt;media streamable=&quot;true&quot; recordStart=&quot;0&quot; recordEnd=&quot;22947&quot; recordLength=&quot;22961&quot; audioOnly=&quot;true&quot; start=&quot;0&quot; end=&quot;2294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7.xml><?xml version="1.0" encoding="utf-8"?>
<p:tagLst xmlns:a="http://schemas.openxmlformats.org/drawingml/2006/main" xmlns:r="http://schemas.openxmlformats.org/officeDocument/2006/relationships" xmlns:p="http://schemas.openxmlformats.org/presentationml/2006/main">
  <p:tag name="ATHENA.CUSTOMXMLID" val="{426A0F7D-46B4-4668-A322-3D6E173B2B26}"/>
  <p:tag name="ATHENA.CUSTOMXMLCONTENT" val="&lt;?xml version=&quot;1.0&quot;?&gt;&lt;athena xmlns=&quot;http://schemas.microsoft.com/edu/athena&quot; version=&quot;0.1.3517.0&quot;&gt;&lt;timings duration=&quot;27707&quot;/&gt;&lt;/athena&gt;"/>
</p:tagLst>
</file>

<file path=ppt/tags/tag38.xml><?xml version="1.0" encoding="utf-8"?>
<p:tagLst xmlns:a="http://schemas.openxmlformats.org/drawingml/2006/main" xmlns:r="http://schemas.openxmlformats.org/officeDocument/2006/relationships" xmlns:p="http://schemas.openxmlformats.org/presentationml/2006/main">
  <p:tag name="ATHENA.CUSTOMXMLID" val="{3C495528-5488-4FCF-8910-C9111500EC01}"/>
  <p:tag name="ATHENA.CUSTOMXMLCONTENT" val="&lt;?xml version=&quot;1.0&quot;?&gt;&lt;athena xmlns=&quot;http://schemas.microsoft.com/edu/athena&quot; version=&quot;0.1.3517.0&quot;&gt;&lt;media streamable=&quot;true&quot; recordStart=&quot;0&quot; recordEnd=&quot;27707&quot; recordLength=&quot;27733&quot; audioOnly=&quot;true&quot; start=&quot;0&quot; end=&quot;2770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39.xml><?xml version="1.0" encoding="utf-8"?>
<p:tagLst xmlns:a="http://schemas.openxmlformats.org/drawingml/2006/main" xmlns:r="http://schemas.openxmlformats.org/officeDocument/2006/relationships" xmlns:p="http://schemas.openxmlformats.org/presentationml/2006/main">
  <p:tag name="ATHENA.CUSTOMXMLID" val="{861605F7-CEF2-422D-A159-4F45FC29F7F1}"/>
  <p:tag name="ATHENA.CUSTOMXMLCONTENT" val="&lt;?xml version=&quot;1.0&quot;?&gt;&lt;athena xmlns=&quot;http://schemas.microsoft.com/edu/athena&quot; version=&quot;0.1.3517.0&quot;&gt;&lt;timings duration=&quot;3731&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E5CBC252-A330-45DF-8277-50165AAE20B1}"/>
  <p:tag name="ATHENA.CUSTOMXMLCONTENT" val="&lt;?xml version=&quot;1.0&quot;?&gt;&lt;athena xmlns=&quot;http://schemas.microsoft.com/edu/athena&quot; version=&quot;0.1.3517.0&quot;&gt;&lt;media streamable=&quot;true&quot; recordStart=&quot;0&quot; recordEnd=&quot;62122&quot; recordLength=&quot;62133&quot; audioOnly=&quot;true&quot; start=&quot;0&quot; end=&quot;6212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0.xml><?xml version="1.0" encoding="utf-8"?>
<p:tagLst xmlns:a="http://schemas.openxmlformats.org/drawingml/2006/main" xmlns:r="http://schemas.openxmlformats.org/officeDocument/2006/relationships" xmlns:p="http://schemas.openxmlformats.org/presentationml/2006/main">
  <p:tag name="ATHENA.CUSTOMXMLID" val="{04B7367A-D87A-401B-88FC-EFABA886B24D}"/>
  <p:tag name="ATHENA.CUSTOMXMLCONTENT" val="&lt;?xml version=&quot;1.0&quot;?&gt;&lt;athena xmlns=&quot;http://schemas.microsoft.com/edu/athena&quot; version=&quot;0.1.3517.0&quot;&gt;&lt;media streamable=&quot;true&quot; recordStart=&quot;0&quot; recordEnd=&quot;3731&quot; recordLength=&quot;3734&quot; audioOnly=&quot;true&quot; start=&quot;0&quot; end=&quot;373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1.xml><?xml version="1.0" encoding="utf-8"?>
<p:tagLst xmlns:a="http://schemas.openxmlformats.org/drawingml/2006/main" xmlns:r="http://schemas.openxmlformats.org/officeDocument/2006/relationships" xmlns:p="http://schemas.openxmlformats.org/presentationml/2006/main">
  <p:tag name="ATHENA.CUSTOMXMLID" val="{F410494C-EFE5-4E00-B2E7-32D72C0D47D2}"/>
  <p:tag name="ATHENA.CUSTOMXMLCONTENT" val="&lt;?xml version=&quot;1.0&quot;?&gt;&lt;athena xmlns=&quot;http://schemas.microsoft.com/edu/athena&quot; version=&quot;0.1.3517.0&quot;&gt;&lt;timings duration=&quot;39678&quot;/&gt;&lt;/athena&gt;"/>
</p:tagLst>
</file>

<file path=ppt/tags/tag42.xml><?xml version="1.0" encoding="utf-8"?>
<p:tagLst xmlns:a="http://schemas.openxmlformats.org/drawingml/2006/main" xmlns:r="http://schemas.openxmlformats.org/officeDocument/2006/relationships" xmlns:p="http://schemas.openxmlformats.org/presentationml/2006/main">
  <p:tag name="ATHENA.CUSTOMXMLID" val="{04BB556F-B4E9-470E-A8FF-F98077BD2823}"/>
  <p:tag name="ATHENA.CUSTOMXMLCONTENT" val="&lt;?xml version=&quot;1.0&quot;?&gt;&lt;athena xmlns=&quot;http://schemas.microsoft.com/edu/athena&quot; version=&quot;0.1.3517.0&quot;&gt;&lt;media streamable=&quot;true&quot; recordStart=&quot;0&quot; recordEnd=&quot;39678&quot; recordLength=&quot;39700&quot; audioOnly=&quot;true&quot; start=&quot;0&quot; end=&quot;3967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3.xml><?xml version="1.0" encoding="utf-8"?>
<p:tagLst xmlns:a="http://schemas.openxmlformats.org/drawingml/2006/main" xmlns:r="http://schemas.openxmlformats.org/officeDocument/2006/relationships" xmlns:p="http://schemas.openxmlformats.org/presentationml/2006/main">
  <p:tag name="ATHENA.CUSTOMXMLID" val="{BC1B6958-FFA4-4D62-950B-671A7BC68A9F}"/>
  <p:tag name="ATHENA.CUSTOMXMLCONTENT" val="&lt;?xml version=&quot;1.0&quot;?&gt;&lt;athena xmlns=&quot;http://schemas.microsoft.com/edu/athena&quot; version=&quot;0.1.3517.0&quot;&gt;&lt;timings duration=&quot;37370&quot;/&gt;&lt;/athena&gt;"/>
</p:tagLst>
</file>

<file path=ppt/tags/tag44.xml><?xml version="1.0" encoding="utf-8"?>
<p:tagLst xmlns:a="http://schemas.openxmlformats.org/drawingml/2006/main" xmlns:r="http://schemas.openxmlformats.org/officeDocument/2006/relationships" xmlns:p="http://schemas.openxmlformats.org/presentationml/2006/main">
  <p:tag name="ATHENA.CUSTOMXMLID" val="{B1CBE5E0-660E-460B-B91D-45E613BF1051}"/>
  <p:tag name="ATHENA.CUSTOMXMLCONTENT" val="&lt;?xml version=&quot;1.0&quot;?&gt;&lt;athena xmlns=&quot;http://schemas.microsoft.com/edu/athena&quot; version=&quot;0.1.3517.0&quot;&gt;&lt;media streamable=&quot;true&quot; recordStart=&quot;0&quot; recordEnd=&quot;37370&quot; recordLength=&quot;37424&quot; audioOnly=&quot;true&quot; start=&quot;0&quot; end=&quot;3737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5.xml><?xml version="1.0" encoding="utf-8"?>
<p:tagLst xmlns:a="http://schemas.openxmlformats.org/drawingml/2006/main" xmlns:r="http://schemas.openxmlformats.org/officeDocument/2006/relationships" xmlns:p="http://schemas.openxmlformats.org/presentationml/2006/main">
  <p:tag name="ATHENA.CUSTOMXMLID" val="{D3905133-2549-4927-B663-138A2691F0A5}"/>
  <p:tag name="ATHENA.CUSTOMXMLCONTENT" val="&lt;?xml version=&quot;1.0&quot;?&gt;&lt;athena xmlns=&quot;http://schemas.microsoft.com/edu/athena&quot; version=&quot;0.1.3517.0&quot;&gt;&lt;timings duration=&quot;57322&quot;/&gt;&lt;/athena&gt;"/>
</p:tagLst>
</file>

<file path=ppt/tags/tag46.xml><?xml version="1.0" encoding="utf-8"?>
<p:tagLst xmlns:a="http://schemas.openxmlformats.org/drawingml/2006/main" xmlns:r="http://schemas.openxmlformats.org/officeDocument/2006/relationships" xmlns:p="http://schemas.openxmlformats.org/presentationml/2006/main">
  <p:tag name="ATHENA.CUSTOMXMLID" val="{2CAF3467-EFEB-4049-AF3F-D698AFD65736}"/>
  <p:tag name="ATHENA.CUSTOMXMLCONTENT" val="&lt;?xml version=&quot;1.0&quot;?&gt;&lt;athena xmlns=&quot;http://schemas.microsoft.com/edu/athena&quot; version=&quot;0.1.3517.0&quot;&gt;&lt;media streamable=&quot;true&quot; recordStart=&quot;0&quot; recordEnd=&quot;57322&quot; recordLength=&quot;57350&quot; audioOnly=&quot;true&quot; start=&quot;0&quot; end=&quot;5732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7.xml><?xml version="1.0" encoding="utf-8"?>
<p:tagLst xmlns:a="http://schemas.openxmlformats.org/drawingml/2006/main" xmlns:r="http://schemas.openxmlformats.org/officeDocument/2006/relationships" xmlns:p="http://schemas.openxmlformats.org/presentationml/2006/main">
  <p:tag name="ATHENA.CUSTOMXMLID" val="{301F7354-41AD-4613-ACF3-2CBD411D8984}"/>
  <p:tag name="ATHENA.CUSTOMXMLCONTENT" val="&lt;?xml version=&quot;1.0&quot;?&gt;&lt;athena xmlns=&quot;http://schemas.microsoft.com/edu/athena&quot; version=&quot;0.1.3517.0&quot;&gt;&lt;timings duration=&quot;44691&quot;/&gt;&lt;/athena&gt;"/>
</p:tagLst>
</file>

<file path=ppt/tags/tag48.xml><?xml version="1.0" encoding="utf-8"?>
<p:tagLst xmlns:a="http://schemas.openxmlformats.org/drawingml/2006/main" xmlns:r="http://schemas.openxmlformats.org/officeDocument/2006/relationships" xmlns:p="http://schemas.openxmlformats.org/presentationml/2006/main">
  <p:tag name="ATHENA.CUSTOMXMLID" val="{D3CAEE53-09CE-4D54-A5F7-8F331F9B953D}"/>
  <p:tag name="ATHENA.CUSTOMXMLCONTENT" val="&lt;?xml version=&quot;1.0&quot;?&gt;&lt;athena xmlns=&quot;http://schemas.microsoft.com/edu/athena&quot; version=&quot;0.1.3517.0&quot;&gt;&lt;media streamable=&quot;true&quot; recordStart=&quot;0&quot; recordEnd=&quot;44691&quot; recordLength=&quot;44722&quot; audioOnly=&quot;true&quot; start=&quot;0&quot; end=&quot;4469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49.xml><?xml version="1.0" encoding="utf-8"?>
<p:tagLst xmlns:a="http://schemas.openxmlformats.org/drawingml/2006/main" xmlns:r="http://schemas.openxmlformats.org/officeDocument/2006/relationships" xmlns:p="http://schemas.openxmlformats.org/presentationml/2006/main">
  <p:tag name="ATHENA.CUSTOMXMLID" val="{A6A04CCC-92F6-48AB-958C-BAB6F39F0600}"/>
  <p:tag name="ATHENA.CUSTOMXMLCONTENT" val="&lt;?xml version=&quot;1.0&quot;?&gt;&lt;athena xmlns=&quot;http://schemas.microsoft.com/edu/athena&quot; version=&quot;0.1.3517.0&quot;&gt;&lt;timings duration=&quot;2536&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87024AA3-8517-4A9F-B473-64BF2DD53028}"/>
  <p:tag name="ATHENA.CUSTOMXMLCONTENT" val="&lt;?xml version=&quot;1.0&quot;?&gt;&lt;athena xmlns=&quot;http://schemas.microsoft.com/edu/athena&quot; version=&quot;0.1.3517.0&quot;&gt;&lt;timings duration=&quot;24767&quot;/&gt;&lt;/athena&gt;"/>
</p:tagLst>
</file>

<file path=ppt/tags/tag50.xml><?xml version="1.0" encoding="utf-8"?>
<p:tagLst xmlns:a="http://schemas.openxmlformats.org/drawingml/2006/main" xmlns:r="http://schemas.openxmlformats.org/officeDocument/2006/relationships" xmlns:p="http://schemas.openxmlformats.org/presentationml/2006/main">
  <p:tag name="ATHENA.CUSTOMXMLID" val="{B2801D3A-212D-4723-96F8-0391C9A85370}"/>
  <p:tag name="ATHENA.CUSTOMXMLCONTENT" val="&lt;?xml version=&quot;1.0&quot;?&gt;&lt;athena xmlns=&quot;http://schemas.microsoft.com/edu/athena&quot; version=&quot;0.1.3517.0&quot;&gt;&lt;media streamable=&quot;true&quot; recordStart=&quot;0&quot; recordEnd=&quot;2536&quot; recordLength=&quot;2556&quot; audioOnly=&quot;true&quot; start=&quot;0&quot; end=&quot;253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1.xml><?xml version="1.0" encoding="utf-8"?>
<p:tagLst xmlns:a="http://schemas.openxmlformats.org/drawingml/2006/main" xmlns:r="http://schemas.openxmlformats.org/officeDocument/2006/relationships" xmlns:p="http://schemas.openxmlformats.org/presentationml/2006/main">
  <p:tag name="ATHENA.CUSTOMXMLID" val="{12224370-1BCF-4183-8D4C-8D8783EE34B2}"/>
  <p:tag name="ATHENA.CUSTOMXMLCONTENT" val="&lt;?xml version=&quot;1.0&quot;?&gt;&lt;athena xmlns=&quot;http://schemas.microsoft.com/edu/athena&quot; version=&quot;0.1.3517.0&quot;&gt;&lt;timings duration=&quot;18900&quot;/&gt;&lt;/athena&gt;"/>
</p:tagLst>
</file>

<file path=ppt/tags/tag52.xml><?xml version="1.0" encoding="utf-8"?>
<p:tagLst xmlns:a="http://schemas.openxmlformats.org/drawingml/2006/main" xmlns:r="http://schemas.openxmlformats.org/officeDocument/2006/relationships" xmlns:p="http://schemas.openxmlformats.org/presentationml/2006/main">
  <p:tag name="ATHENA.CUSTOMXMLID" val="{14F48DB4-4386-4BC9-862A-3F09984B820D}"/>
  <p:tag name="ATHENA.CUSTOMXMLCONTENT" val="&lt;?xml version=&quot;1.0&quot;?&gt;&lt;athena xmlns=&quot;http://schemas.microsoft.com/edu/athena&quot; version=&quot;0.1.3517.0&quot;&gt;&lt;media streamable=&quot;true&quot; recordStart=&quot;0&quot; recordEnd=&quot;18900&quot; recordLength=&quot;18944&quot; audioOnly=&quot;true&quot; start=&quot;0&quot; end=&quot;18900&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3.xml><?xml version="1.0" encoding="utf-8"?>
<p:tagLst xmlns:a="http://schemas.openxmlformats.org/drawingml/2006/main" xmlns:r="http://schemas.openxmlformats.org/officeDocument/2006/relationships" xmlns:p="http://schemas.openxmlformats.org/presentationml/2006/main">
  <p:tag name="ATHENA.CUSTOMXMLID" val="{04EE80B1-0D7B-4D5A-B15E-1BB24D84ABF2}"/>
  <p:tag name="ATHENA.CUSTOMXMLCONTENT" val="&lt;?xml version=&quot;1.0&quot;?&gt;&lt;athena xmlns=&quot;http://schemas.microsoft.com/edu/athena&quot; version=&quot;0.1.3517.0&quot;&gt;&lt;timings duration=&quot;80751&quot;/&gt;&lt;/athena&gt;"/>
</p:tagLst>
</file>

<file path=ppt/tags/tag54.xml><?xml version="1.0" encoding="utf-8"?>
<p:tagLst xmlns:a="http://schemas.openxmlformats.org/drawingml/2006/main" xmlns:r="http://schemas.openxmlformats.org/officeDocument/2006/relationships" xmlns:p="http://schemas.openxmlformats.org/presentationml/2006/main">
  <p:tag name="ATHENA.CUSTOMXMLID" val="{B7748BED-6FD9-4213-98D0-D893D314774C}"/>
  <p:tag name="ATHENA.CUSTOMXMLCONTENT" val="&lt;?xml version=&quot;1.0&quot;?&gt;&lt;athena xmlns=&quot;http://schemas.microsoft.com/edu/athena&quot; version=&quot;0.1.3517.0&quot;&gt;&lt;media streamable=&quot;true&quot; recordStart=&quot;0&quot; recordEnd=&quot;80751&quot; recordLength=&quot;80777&quot; audioOnly=&quot;true&quot; start=&quot;0&quot; end=&quot;8075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5.xml><?xml version="1.0" encoding="utf-8"?>
<p:tagLst xmlns:a="http://schemas.openxmlformats.org/drawingml/2006/main" xmlns:r="http://schemas.openxmlformats.org/officeDocument/2006/relationships" xmlns:p="http://schemas.openxmlformats.org/presentationml/2006/main">
  <p:tag name="ATHENA.CUSTOMXMLID" val="{4534F5B9-F91C-4F24-B22C-F20D3E814408}"/>
  <p:tag name="ATHENA.CUSTOMXMLCONTENT" val="&lt;?xml version=&quot;1.0&quot;?&gt;&lt;athena xmlns=&quot;http://schemas.microsoft.com/edu/athena&quot; version=&quot;0.1.3517.0&quot;&gt;&lt;timings duration=&quot;46601&quot;/&gt;&lt;/athena&gt;"/>
</p:tagLst>
</file>

<file path=ppt/tags/tag56.xml><?xml version="1.0" encoding="utf-8"?>
<p:tagLst xmlns:a="http://schemas.openxmlformats.org/drawingml/2006/main" xmlns:r="http://schemas.openxmlformats.org/officeDocument/2006/relationships" xmlns:p="http://schemas.openxmlformats.org/presentationml/2006/main">
  <p:tag name="ATHENA.CUSTOMXMLID" val="{D8CE75AC-C752-4E10-8343-5961017CEE14}"/>
  <p:tag name="ATHENA.CUSTOMXMLCONTENT" val="&lt;?xml version=&quot;1.0&quot;?&gt;&lt;athena xmlns=&quot;http://schemas.microsoft.com/edu/athena&quot; version=&quot;0.1.3517.0&quot;&gt;&lt;media streamable=&quot;true&quot; recordStart=&quot;0&quot; recordEnd=&quot;46601&quot; recordLength=&quot;46625&quot; audioOnly=&quot;true&quot; start=&quot;0&quot; end=&quot;46601&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7.xml><?xml version="1.0" encoding="utf-8"?>
<p:tagLst xmlns:a="http://schemas.openxmlformats.org/drawingml/2006/main" xmlns:r="http://schemas.openxmlformats.org/officeDocument/2006/relationships" xmlns:p="http://schemas.openxmlformats.org/presentationml/2006/main">
  <p:tag name="ATHENA.CUSTOMXMLID" val="{1A155922-B6D0-481B-8192-E5ADE985D35C}"/>
  <p:tag name="ATHENA.CUSTOMXMLCONTENT" val="&lt;?xml version=&quot;1.0&quot;?&gt;&lt;athena xmlns=&quot;http://schemas.microsoft.com/edu/athena&quot; version=&quot;0.1.3517.0&quot;&gt;&lt;timings duration=&quot;33415&quot;/&gt;&lt;/athena&gt;"/>
</p:tagLst>
</file>

<file path=ppt/tags/tag58.xml><?xml version="1.0" encoding="utf-8"?>
<p:tagLst xmlns:a="http://schemas.openxmlformats.org/drawingml/2006/main" xmlns:r="http://schemas.openxmlformats.org/officeDocument/2006/relationships" xmlns:p="http://schemas.openxmlformats.org/presentationml/2006/main">
  <p:tag name="ATHENA.CUSTOMXMLID" val="{E17EEEEF-FCC5-4E96-A7A8-7A80E22CB4C7}"/>
  <p:tag name="ATHENA.CUSTOMXMLCONTENT" val="&lt;?xml version=&quot;1.0&quot;?&gt;&lt;athena xmlns=&quot;http://schemas.microsoft.com/edu/athena&quot; version=&quot;0.1.3517.0&quot;&gt;&lt;media streamable=&quot;true&quot; recordStart=&quot;0&quot; recordEnd=&quot;33415&quot; recordLength=&quot;33415&quot; audioOnly=&quot;true&quot; start=&quot;0&quot; end=&quot;33415&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59.xml><?xml version="1.0" encoding="utf-8"?>
<p:tagLst xmlns:a="http://schemas.openxmlformats.org/drawingml/2006/main" xmlns:r="http://schemas.openxmlformats.org/officeDocument/2006/relationships" xmlns:p="http://schemas.openxmlformats.org/presentationml/2006/main">
  <p:tag name="ATHENA.CUSTOMXMLID" val="{FE66C9F5-5AED-4D4E-BB70-D7FB7AA97153}"/>
  <p:tag name="ATHENA.CUSTOMXMLCONTENT" val="&lt;?xml version=&quot;1.0&quot;?&gt;&lt;athena xmlns=&quot;http://schemas.microsoft.com/edu/athena&quot; version=&quot;0.1.3517.0&quot;&gt;&lt;timings duration=&quot;47244&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7701CA00-C1A4-4197-A94D-5DCB39696B6B}"/>
  <p:tag name="ATHENA.CUSTOMXMLCONTENT" val="&lt;?xml version=&quot;1.0&quot;?&gt;&lt;athena xmlns=&quot;http://schemas.microsoft.com/edu/athena&quot; version=&quot;0.1.3517.0&quot;&gt;&lt;media streamable=&quot;true&quot; recordStart=&quot;0&quot; recordEnd=&quot;24767&quot; recordLength=&quot;24825&quot; audioOnly=&quot;true&quot; start=&quot;0&quot; end=&quot;24767&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0.xml><?xml version="1.0" encoding="utf-8"?>
<p:tagLst xmlns:a="http://schemas.openxmlformats.org/drawingml/2006/main" xmlns:r="http://schemas.openxmlformats.org/officeDocument/2006/relationships" xmlns:p="http://schemas.openxmlformats.org/presentationml/2006/main">
  <p:tag name="ATHENA.CUSTOMXMLID" val="{1924853D-5E2C-4D81-AB6C-8D4649A3EE6F}"/>
  <p:tag name="ATHENA.CUSTOMXMLCONTENT" val="&lt;?xml version=&quot;1.0&quot;?&gt;&lt;athena xmlns=&quot;http://schemas.microsoft.com/edu/athena&quot; version=&quot;0.1.3517.0&quot;&gt;&lt;media streamable=&quot;true&quot; recordStart=&quot;0&quot; recordEnd=&quot;47244&quot; recordLength=&quot;47266&quot; audioOnly=&quot;true&quot; start=&quot;0&quot; end=&quot;47244&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1.xml><?xml version="1.0" encoding="utf-8"?>
<p:tagLst xmlns:a="http://schemas.openxmlformats.org/drawingml/2006/main" xmlns:r="http://schemas.openxmlformats.org/officeDocument/2006/relationships" xmlns:p="http://schemas.openxmlformats.org/presentationml/2006/main">
  <p:tag name="ATHENA.CUSTOMXMLID" val="{3365D826-0B27-457A-B9E1-7C2BA4FF075D}"/>
  <p:tag name="ATHENA.CUSTOMXMLCONTENT" val="&lt;?xml version=&quot;1.0&quot;?&gt;&lt;athena xmlns=&quot;http://schemas.microsoft.com/edu/athena&quot; version=&quot;0.1.3517.0&quot;&gt;&lt;timings duration=&quot;32002&quot;/&gt;&lt;/athena&gt;"/>
</p:tagLst>
</file>

<file path=ppt/tags/tag62.xml><?xml version="1.0" encoding="utf-8"?>
<p:tagLst xmlns:a="http://schemas.openxmlformats.org/drawingml/2006/main" xmlns:r="http://schemas.openxmlformats.org/officeDocument/2006/relationships" xmlns:p="http://schemas.openxmlformats.org/presentationml/2006/main">
  <p:tag name="ATHENA.CUSTOMXMLID" val="{77C2C734-80FB-4ED0-9198-2F79B501F501}"/>
  <p:tag name="ATHENA.CUSTOMXMLCONTENT" val="&lt;?xml version=&quot;1.0&quot;?&gt;&lt;athena xmlns=&quot;http://schemas.microsoft.com/edu/athena&quot; version=&quot;0.1.3517.0&quot;&gt;&lt;media streamable=&quot;true&quot; recordStart=&quot;0&quot; recordEnd=&quot;32002&quot; recordLength=&quot;32033&quot; audioOnly=&quot;true&quot; start=&quot;0&quot; end=&quot;32002&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3.xml><?xml version="1.0" encoding="utf-8"?>
<p:tagLst xmlns:a="http://schemas.openxmlformats.org/drawingml/2006/main" xmlns:r="http://schemas.openxmlformats.org/officeDocument/2006/relationships" xmlns:p="http://schemas.openxmlformats.org/presentationml/2006/main">
  <p:tag name="ATHENA.CUSTOMXMLID" val="{A40995AA-4606-4AF8-A97C-CB2CFAB27679}"/>
  <p:tag name="ATHENA.CUSTOMXMLCONTENT" val="&lt;?xml version=&quot;1.0&quot;?&gt;&lt;athena xmlns=&quot;http://schemas.microsoft.com/edu/athena&quot; version=&quot;0.1.3517.0&quot;&gt;&lt;timings duration=&quot;54938&quot;/&gt;&lt;/athena&gt;"/>
</p:tagLst>
</file>

<file path=ppt/tags/tag64.xml><?xml version="1.0" encoding="utf-8"?>
<p:tagLst xmlns:a="http://schemas.openxmlformats.org/drawingml/2006/main" xmlns:r="http://schemas.openxmlformats.org/officeDocument/2006/relationships" xmlns:p="http://schemas.openxmlformats.org/presentationml/2006/main">
  <p:tag name="ATHENA.CUSTOMXMLID" val="{F4BBEC2E-A9DD-464E-8E02-41BE45B7CCD4}"/>
  <p:tag name="ATHENA.CUSTOMXMLCONTENT" val="&lt;?xml version=&quot;1.0&quot;?&gt;&lt;athena xmlns=&quot;http://schemas.microsoft.com/edu/athena&quot; version=&quot;0.1.3517.0&quot;&gt;&lt;media streamable=&quot;true&quot; recordStart=&quot;0&quot; recordEnd=&quot;54938&quot; recordLength=&quot;54960&quot; audioOnly=&quot;true&quot; start=&quot;0&quot; end=&quot;5493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5.xml><?xml version="1.0" encoding="utf-8"?>
<p:tagLst xmlns:a="http://schemas.openxmlformats.org/drawingml/2006/main" xmlns:r="http://schemas.openxmlformats.org/officeDocument/2006/relationships" xmlns:p="http://schemas.openxmlformats.org/presentationml/2006/main">
  <p:tag name="ATHENA.CUSTOMXMLID" val="{AFA5ED65-F75B-426C-A817-10B0E06150F0}"/>
  <p:tag name="ATHENA.CUSTOMXMLCONTENT" val="&lt;?xml version=&quot;1.0&quot;?&gt;&lt;athena xmlns=&quot;http://schemas.microsoft.com/edu/athena&quot; version=&quot;0.1.3517.0&quot;&gt;&lt;timings duration=&quot;54703&quot;/&gt;&lt;/athena&gt;"/>
</p:tagLst>
</file>

<file path=ppt/tags/tag66.xml><?xml version="1.0" encoding="utf-8"?>
<p:tagLst xmlns:a="http://schemas.openxmlformats.org/drawingml/2006/main" xmlns:r="http://schemas.openxmlformats.org/officeDocument/2006/relationships" xmlns:p="http://schemas.openxmlformats.org/presentationml/2006/main">
  <p:tag name="ATHENA.CUSTOMXMLID" val="{BCCB5A4C-CA49-480C-BAE6-C3E885597370}"/>
  <p:tag name="ATHENA.CUSTOMXMLCONTENT" val="&lt;?xml version=&quot;1.0&quot;?&gt;&lt;athena xmlns=&quot;http://schemas.microsoft.com/edu/athena&quot; version=&quot;0.1.3517.0&quot;&gt;&lt;media streamable=&quot;true&quot; recordStart=&quot;0&quot; recordEnd=&quot;54703&quot; recordLength=&quot;54746&quot; audioOnly=&quot;true&quot; start=&quot;0&quot; end=&quot;5470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7.xml><?xml version="1.0" encoding="utf-8"?>
<p:tagLst xmlns:a="http://schemas.openxmlformats.org/drawingml/2006/main" xmlns:r="http://schemas.openxmlformats.org/officeDocument/2006/relationships" xmlns:p="http://schemas.openxmlformats.org/presentationml/2006/main">
  <p:tag name="ATHENA.CUSTOMXMLID" val="{012D92C4-17B2-43FB-BE31-E9CE7794B943}"/>
  <p:tag name="ATHENA.CUSTOMXMLCONTENT" val="&lt;?xml version=&quot;1.0&quot;?&gt;&lt;athena xmlns=&quot;http://schemas.microsoft.com/edu/athena&quot; version=&quot;0.1.3517.0&quot;&gt;&lt;timings duration=&quot;66438&quot;/&gt;&lt;/athena&gt;"/>
</p:tagLst>
</file>

<file path=ppt/tags/tag68.xml><?xml version="1.0" encoding="utf-8"?>
<p:tagLst xmlns:a="http://schemas.openxmlformats.org/drawingml/2006/main" xmlns:r="http://schemas.openxmlformats.org/officeDocument/2006/relationships" xmlns:p="http://schemas.openxmlformats.org/presentationml/2006/main">
  <p:tag name="ATHENA.CUSTOMXMLID" val="{7F1AE599-2DF9-48CE-B73F-43D3FC43F7A4}"/>
  <p:tag name="ATHENA.CUSTOMXMLCONTENT" val="&lt;?xml version=&quot;1.0&quot;?&gt;&lt;athena xmlns=&quot;http://schemas.microsoft.com/edu/athena&quot; version=&quot;0.1.3517.0&quot;&gt;&lt;media streamable=&quot;true&quot; recordStart=&quot;0&quot; recordEnd=&quot;66438&quot; recordLength=&quot;66489&quot; audioOnly=&quot;true&quot; start=&quot;0&quot; end=&quot;6643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69.xml><?xml version="1.0" encoding="utf-8"?>
<p:tagLst xmlns:a="http://schemas.openxmlformats.org/drawingml/2006/main" xmlns:r="http://schemas.openxmlformats.org/officeDocument/2006/relationships" xmlns:p="http://schemas.openxmlformats.org/presentationml/2006/main">
  <p:tag name="ATHENA.CUSTOMXMLID" val="{4E03BA7F-84E2-42A9-88D0-FCA9AC6A207B}"/>
  <p:tag name="ATHENA.CUSTOMXMLCONTENT" val="&lt;?xml version=&quot;1.0&quot;?&gt;&lt;athena xmlns=&quot;http://schemas.microsoft.com/edu/athena&quot; version=&quot;0.1.3517.0&quot;&gt;&lt;timings duration=&quot;32956&quot;/&gt;&lt;/athena&gt;"/>
</p:tagLst>
</file>

<file path=ppt/tags/tag7.xml><?xml version="1.0" encoding="utf-8"?>
<p:tagLst xmlns:a="http://schemas.openxmlformats.org/drawingml/2006/main" xmlns:r="http://schemas.openxmlformats.org/officeDocument/2006/relationships" xmlns:p="http://schemas.openxmlformats.org/presentationml/2006/main">
  <p:tag name="ATHENA.CUSTOMXMLID" val="{5028AF84-B379-4DC8-9F05-F948E28783BC}"/>
  <p:tag name="ATHENA.CUSTOMXMLCONTENT" val="&lt;?xml version=&quot;1.0&quot;?&gt;&lt;athena xmlns=&quot;http://schemas.microsoft.com/edu/athena&quot; version=&quot;0.1.3517.0&quot;&gt;&lt;timings duration=&quot;27653&quot;/&gt;&lt;/athena&gt;"/>
</p:tagLst>
</file>

<file path=ppt/tags/tag70.xml><?xml version="1.0" encoding="utf-8"?>
<p:tagLst xmlns:a="http://schemas.openxmlformats.org/drawingml/2006/main" xmlns:r="http://schemas.openxmlformats.org/officeDocument/2006/relationships" xmlns:p="http://schemas.openxmlformats.org/presentationml/2006/main">
  <p:tag name="ATHENA.CUSTOMXMLID" val="{CAB44448-0011-4E84-8FF7-49FC5BEE5182}"/>
  <p:tag name="ATHENA.CUSTOMXMLCONTENT" val="&lt;?xml version=&quot;1.0&quot;?&gt;&lt;athena xmlns=&quot;http://schemas.microsoft.com/edu/athena&quot; version=&quot;0.1.3517.0&quot;&gt;&lt;media streamable=&quot;true&quot; recordStart=&quot;0&quot; recordEnd=&quot;32956&quot; recordLength=&quot;33007&quot; audioOnly=&quot;true&quot; start=&quot;0&quot; end=&quot;32956&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71.xml><?xml version="1.0" encoding="utf-8"?>
<p:tagLst xmlns:a="http://schemas.openxmlformats.org/drawingml/2006/main" xmlns:r="http://schemas.openxmlformats.org/officeDocument/2006/relationships" xmlns:p="http://schemas.openxmlformats.org/presentationml/2006/main">
  <p:tag name="ATHENA.CUSTOMXMLID" val="{D58072BA-8B4E-41FD-BBC8-FADF9B83E8EC}"/>
  <p:tag name="ATHENA.CUSTOMXMLCONTENT" val="&lt;?xml version=&quot;1.0&quot;?&gt;&lt;athena xmlns=&quot;http://schemas.microsoft.com/edu/athena&quot; version=&quot;0.1.3517.0&quot;&gt;&lt;timings duration=&quot;34903&quot;/&gt;&lt;/athena&gt;"/>
</p:tagLst>
</file>

<file path=ppt/tags/tag72.xml><?xml version="1.0" encoding="utf-8"?>
<p:tagLst xmlns:a="http://schemas.openxmlformats.org/drawingml/2006/main" xmlns:r="http://schemas.openxmlformats.org/officeDocument/2006/relationships" xmlns:p="http://schemas.openxmlformats.org/presentationml/2006/main">
  <p:tag name="ATHENA.CUSTOMXMLID" val="{ACC6A082-3019-4239-98AC-309A61032F97}"/>
  <p:tag name="ATHENA.CUSTOMXMLCONTENT" val="&lt;?xml version=&quot;1.0&quot;?&gt;&lt;athena xmlns=&quot;http://schemas.microsoft.com/edu/athena&quot; version=&quot;0.1.3517.0&quot;&gt;&lt;media streamable=&quot;true&quot; recordStart=&quot;0&quot; recordEnd=&quot;34903&quot; recordLength=&quot;34933&quot; audioOnly=&quot;true&quot;/&gt;&lt;/athena&gt;"/>
</p:tagLst>
</file>

<file path=ppt/tags/tag73.xml><?xml version="1.0" encoding="utf-8"?>
<p:tagLst xmlns:a="http://schemas.openxmlformats.org/drawingml/2006/main" xmlns:r="http://schemas.openxmlformats.org/officeDocument/2006/relationships" xmlns:p="http://schemas.openxmlformats.org/presentationml/2006/main">
  <p:tag name="ATHENA.CUSTOMXMLID" val="{73702CC0-7C0E-437A-9193-CE199F44E06E}"/>
  <p:tag name="ATHENA.CUSTOMXMLCONTENT" val="&lt;?xml version=&quot;1.0&quot;?&gt;&lt;athena xmlns=&quot;http://schemas.microsoft.com/edu/athena&quot; version=&quot;0.1.3517.0&quot;&gt;&lt;timings duration=&quot;2358&quot;/&gt;&lt;/athena&gt;"/>
</p:tagLst>
</file>

<file path=ppt/tags/tag74.xml><?xml version="1.0" encoding="utf-8"?>
<p:tagLst xmlns:a="http://schemas.openxmlformats.org/drawingml/2006/main" xmlns:r="http://schemas.openxmlformats.org/officeDocument/2006/relationships" xmlns:p="http://schemas.openxmlformats.org/presentationml/2006/main">
  <p:tag name="ATHENA.CUSTOMXMLID" val="{24B0E7B6-C865-4A06-A9BB-AD7E24623017}"/>
  <p:tag name="ATHENA.CUSTOMXMLCONTENT" val="&lt;?xml version=&quot;1.0&quot;?&gt;&lt;athena xmlns=&quot;http://schemas.microsoft.com/edu/athena&quot; version=&quot;0.1.3517.0&quot;&gt;&lt;media streamable=&quot;true&quot; recordStart=&quot;0&quot; recordEnd=&quot;2358&quot; recordLength=&quot;2416&quot; audioOnly=&quot;true&quot; start=&quot;0&quot; end=&quot;2358&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8.xml><?xml version="1.0" encoding="utf-8"?>
<p:tagLst xmlns:a="http://schemas.openxmlformats.org/drawingml/2006/main" xmlns:r="http://schemas.openxmlformats.org/officeDocument/2006/relationships" xmlns:p="http://schemas.openxmlformats.org/presentationml/2006/main">
  <p:tag name="ATHENA.CUSTOMXMLID" val="{DC5B75C7-BEA0-4764-8489-EF0231EC96D8}"/>
  <p:tag name="ATHENA.CUSTOMXMLCONTENT" val="&lt;?xml version=&quot;1.0&quot;?&gt;&lt;athena xmlns=&quot;http://schemas.microsoft.com/edu/athena&quot; version=&quot;0.1.3517.0&quot;&gt;&lt;media streamable=&quot;true&quot; recordStart=&quot;0&quot; recordEnd=&quot;27653&quot; recordLength=&quot;27672&quot; audioOnly=&quot;true&quot; start=&quot;0&quot; end=&quot;27653&quot; audioFormat=&quot;{00001610-0000-0010-8000-00AA00389B71}&quot; audioRate=&quot;44100&quot; muted=&quot;false&quot; volume=&quot;0.8&quot; fadeIn=&quot;0&quot; fadeOut=&quot;0&quot; videoFormat=&quot;{34363248-0000-0010-8000-00AA00389B71}&quot; videoRate=&quot;15&quot; videoWidth=&quot;256&quot; videoHeight=&quot;256&quot;/&gt;&lt;/athena&gt;"/>
</p:tagLst>
</file>

<file path=ppt/tags/tag9.xml><?xml version="1.0" encoding="utf-8"?>
<p:tagLst xmlns:a="http://schemas.openxmlformats.org/drawingml/2006/main" xmlns:r="http://schemas.openxmlformats.org/officeDocument/2006/relationships" xmlns:p="http://schemas.openxmlformats.org/presentationml/2006/main">
  <p:tag name="ATHENA.CUSTOMXMLID" val="{DE8B4DF0-B85A-41D0-8206-6D04A20D22F6}"/>
  <p:tag name="ATHENA.CUSTOMXMLCONTENT" val="&lt;?xml version=&quot;1.0&quot;?&gt;&lt;athena xmlns=&quot;http://schemas.microsoft.com/edu/athena&quot; version=&quot;0.1.3517.0&quot;&gt;&lt;timings duration=&quot;36753&quot;/&gt;&lt;/athena&g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athena xmlns="http://schemas.microsoft.com/edu/athena" version="0.1.3517.0">
  <timings duration="54938"/>
</athena>
</file>

<file path=customXml/item10.xml><?xml version="1.0" encoding="utf-8"?>
<athena xmlns="http://schemas.microsoft.com/edu/athena" version="0.1.3517.0">
  <media streamable="true" recordStart="0" recordEnd="16126" recordLength="16164" audioOnly="true"/>
</athena>
</file>

<file path=customXml/item100.xml><?xml version="1.0" encoding="utf-8"?>
<athena xmlns="http://schemas.microsoft.com/edu/athena" version="0.1.3517.0">
  <timings duration="47244"/>
</athena>
</file>

<file path=customXml/item101.xml><?xml version="1.0" encoding="utf-8"?>
<athena xmlns="http://schemas.microsoft.com/edu/athena" version="0.1.3517.0">
  <media streamable="true" recordStart="0" recordEnd="4795" recordLength="4822" audioOnly="true"/>
</athena>
</file>

<file path=customXml/item102.xml><?xml version="1.0" encoding="utf-8"?>
<athena xmlns="http://schemas.microsoft.com/edu/athena" version="0.1.3517.0">
  <media streamable="true" recordStart="0" recordEnd="15280" recordLength="15333" audioOnly="true"/>
</athena>
</file>

<file path=customXml/item103.xml><?xml version="1.0" encoding="utf-8"?>
<athena xmlns="http://schemas.microsoft.com/edu/athena" version="0.1.3517.0">
  <media streamable="true" recordStart="0" recordEnd="28425" recordLength="28473" audioOnly="true"/>
</athena>
</file>

<file path=customXml/item104.xml><?xml version="1.0" encoding="utf-8"?>
<athena xmlns="http://schemas.microsoft.com/edu/athena" version="0.1.3517.0">
  <media streamable="true" recordStart="0" recordEnd="9008" recordLength="9066" audioOnly="true"/>
</athena>
</file>

<file path=customXml/item105.xml><?xml version="1.0" encoding="utf-8"?>
<athena xmlns="http://schemas.microsoft.com/edu/athena" version="0.1.3517.0">
  <timings duration="58536">
    <event time="6339" type="OnNext" clickIndex="1" wacClickIndex="1"/>
    <event time="8625" type="OnNext" clickIndex="2" wacClickIndex="2"/>
    <event time="9967" type="OnNext" clickIndex="3" wacClickIndex="3"/>
    <event time="13090" type="OnNext" clickIndex="4" wacClickIndex="4"/>
    <event time="19034" type="OnNext" clickIndex="5" wacClickIndex="5"/>
    <event time="23867" type="OnNext" clickIndex="6" wacClickIndex="6"/>
    <event time="31844" type="OnNext" clickIndex="7" wacClickIndex="7"/>
    <event time="43598" type="OnNext" clickIndex="8" wacClickIndex="8"/>
    <event time="52489" type="OnNext" clickIndex="9" wacClickIndex="9"/>
  </timings>
</athena>
</file>

<file path=customXml/item106.xml><?xml version="1.0" encoding="utf-8"?>
<athena xmlns="http://schemas.microsoft.com/edu/athena" version="0.1.3517.0">
  <media streamable="true" recordStart="0" recordEnd="68109" recordLength="68147" audioOnly="true"/>
</athena>
</file>

<file path=customXml/item107.xml><?xml version="1.0" encoding="utf-8"?>
<athena xmlns="http://schemas.microsoft.com/edu/athena" version="0.1.3517.0">
  <media streamable="true" recordStart="0" recordEnd="62122" recordLength="62133" audioOnly="true" start="0" end="62122" audioFormat="{00001610-0000-0010-8000-00AA00389B71}" audioRate="44100" muted="false" volume="0.8" fadeIn="0" fadeOut="0" videoFormat="{34363248-0000-0010-8000-00AA00389B71}" videoRate="15" videoWidth="256" videoHeight="256"/>
</athena>
</file>

<file path=customXml/item108.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MAAAAUAAAABwMAAAAAAQAAAAQAAAAECUlua0F0b21WMQIAAAAJBAAAAAkFAAAACQYAAAAKBQQAAAALUGVuU3Ryb2tlVjEEAAAACkF0dHJpYnV0ZXMFVHJhY2UJU3RhcnRUaW1lBFR5cGUEBAAED1BlbkF0dHJpYnV0ZXNWMQIAAAAKSW5rVHJhY2VWMQIAAAAQDEFjdGlvblR5cGVWMQIAAAACAAAACQcAAAAJCAAAAEKqAAAAAAAABff///8MQWN0aW9uVHlwZVYxAQAAAAd2YWx1ZV9fAAgCAAAAAAAAAAEFAAAABAAAAAkKAAAACQsAAAAowQAAAAAAAAH0////9////wAAAAAFBgAAAA1DbGVhckNhbnZhc1YxAgAAAAlTdGFydFRpbWUEVHlwZQAEEAxBY3Rpb25UeXBlVjECAAAAAgAAALvTAAAAAAAAAfP////3////AAAAAAUHAAAAD1BlbkF0dHJpYnV0ZXNWMQoAAAAHX2NvbG9yQQdfY29sb3JSB19jb2xvckcHX2NvbG9yQgpGaXRUb0N1cnZlBkhlaWdodA5JZ25vcmVQcmVzc3VyZQ1Jc0hpZ2hsaWdodGVyBVNoYXBlBVdpZHRoAAAAAAAAAAAEAAICAgIBBgEBDEJydXNoU2hhcGVWMQIAAAAGAgAAAP8AsPAAAAAAAAAACEAAAAXy////DEJydXNoU2hhcGVWMQEAAAAHdmFsdWVfXwAIAgAAAAEAAAAAAAAAAAAIQAUIAAAACklua1RyYWNlVjEDAAAADUxpc3RgMStfaXRlbXMMTGlzdGAxK19zaXplD0xpc3RgMStfdmVyc2lvbgQAABhTaGFyZWQuSW5raW5nLklua1BvaW50W10CAAAACAgCAAAACQ8AAADlAAAA5QAAAAEKAAAABwAAAP8AsPAAAAAAAAAACEAAAAHw////8v///wEAAAAAAAAAAAAIQAELAAAACAAAAAkRAAAAFwEAABcBAAAHDwAAAAABAAAAAAEAAAQKSW5rUG9pbnRWMQI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0bBxEAAAAAAQAAAAACAAAECklua1BvaW50VjEC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DekFEgAAAApJbmtQb2ludFYxBAAAAAFYAVkOUHJlc3N1cmVGYWN0b3IJVGltZVN0YW1wAAAAAAYGCxACAAAAAGXiSvcGpD8wMzMzMzPjPwAAAD8AAAAAAAAAAAETAAAAEgAAAMBmRy1C/qo/EPKUIE8J4j8AAAA/qwAAAAAAAAABFAAAABIAAACodG9AmbiyP/Cw9g1r3+A/AAAAP7sAAAAAAAAAARUAAAASAAAA+DU7ahHytz/gvmHtG9bePwAAAD+7AAAAAAAAAAEWAAAAEgAAAJjneZ7neb4/oDwlyFOC3D8AAAA/ygAAAAAAAAABFwAAABIAAABchPw1O2rBP2AXXXTRRdc/AAAAP8oAAAAAAAAAARgAAAASAAAATMHLKXg5xT9AMzMzMzPTPwAAAD/KAAAAAAAAAAEZAAAAEgAAAPShsT401sc/APKUIE8J0j8AAAA/2gAAAAAAAAABGgAAABIAAAD0BpSJK93LP0CeEuQpQc4/AAAAP9oAAAAAAAAAARsAAAASAAAAlL9mRy1Czj+AWPuGtW/IPwAAAD/qAAAAAAAAAAEcAAAAEgAAABa8nIKXU9A/QNa+Ye0bxj8AAAA/6gAAAAAAAAABHQAAABIAAABeTsHLKXjRP8BTgjwlyMM/AAAAP/kAAAAAAAAAAR4AAAASAAAAwjAMwzAM0z+A0UUXXXTBPwAAAD/5AAAAAAAAAAEfAAAAEgAAAPY8z/M8z9M/gNFFF110wT8AAAA/CQEAAAAAAAABIAAAABIAAAAu3RtQJq7UP4CeEuQpQb4/AAAAPwkBAAAAAAAAASEAAAASAAAAUouQv2ZH1T+AnhLkKUG+PwAAAD8ZAQAAAAAAAAEiAAAAEgAAAG7btm3bttU/gJ4S5ClBvj8AAAA/GQEAAAAAAAABIwAAABIAAACGl1PwcgrWP4CZmZmZmbk/AAAAPxkBAAAAAAAAASQAAAASAAAAivWhsT401j+AmZmZmZm5PwAAAD8oAQAAAAAAAAElAAAAEgAAAKZFyF+zo9Y/gJmZmZmZuT8AAAA/KAEAAAAAAAABJgAAABIAAAC6bdu2bdvWP4AXXXTRRbc/AAAAPzgBAAAAAAAAAScAAAASAAAA1r0BZeJK1z8AE+QpQZ6yPwAAAD84AQAAAAAAAAEoAAAAEgAAAPLX7KhFyNc/ABzWvmHtqz8AAAA/RwEAAAAAAAABKQAAABIAAAAWhmEYhmHYPwAc1r5h7as/AAAAP0cBAAAAAAAAASoAAAASAAAALkL+mh212D8AHNa+Ye2rPwAAAD9XAQAAAAAAAAErAAAAEgAAAGIYhmEYhtk/AB7WvmHtmz8AAAA/VwEAAAAAAAABLAAAABIAAACOWoT8NTvaPwAe1r5h7Zs/AAAAP2cBAAAAAAAAAS0AAAASAAAArnRvQJm42j8AGF100UWnPwAAAD9nAQAAAAAAAAEuAAAAEgAAANYi5K/ZUds/ABhddNFFpz8AAAA/dgEAAAAAAAABLwAAABIAAADyPM/zPM/bP4CQpwR5SrA/AAAAP3YBAAAAAAAAATAAAAASAAAAIn/NjlqE3D+AkKcEeUqwPwAAAD92AQAAAAAAAAExAAAAEgAAAFKLkL9mR90/AJUgTwnytD8AAAA/hgEAAAAAAAABMgAAABIAAABu27Zt27bdPwCVIE8J8rQ/AAAAP4YBAAAAAAAAATMAAAASAAAAnud5nud53j8AlSBPCfK0PwAAAD+WAQAAAAAAAAE0AAAAEgAAALKjFiF/zd4/AJUgTwnytD8AAAA/lgEAAAAAAAABNQAAABIAAADeG1AmrnTfPwAT5ClBnrI/AAAAP6UBAAAAAAAAATYAAAASAAAA8tfsqEXI3z8AE+QpQZ6yPwAAAD+lAQAAAAAAAAE3AAAAEgAAAAPKxJXuDeA/ABPkKUGesj8AAAA/tQEAAAAAAAABOAAAABIAAAAPKBNXujfgPwAT5ClBnrI/AAAAP7UBAAAAAAAAATkAAAASAAAAE1e6N6BM4D8AE+QpQZ6yPwAAAD/EAQAAAAAAAAE6AAAAEgAAABnrQ2N9aOA/ABPkKUGesj8AAAA/xAEAAAAAAAABOwAAABIAAAAftQj5a3bgPwAT5ClBnrI/AAAAP8QBAAAAAAAAATwAAAASAAAAIeSv2VGL4D8AE+QpQZ6yPwAAAD/UAQAAAAAAAAE9AAAAEgAAACcTV7o3oOA/ABPkKUGesj8AAAA/1AEAAAAAAAABPgAAABIAAAAt3RtQJq7gPwAT5ClBnrI/AAAAP+QBAAAAAAAAAT8AAAASAAAALwzDMAzD4D8AE+QpQZ6yPwAAAD/kAQAAAAAAAAFAAAAAEgAAADNxpXsDyuA/ABPkKUGesj8AAAA/8wEAAAAAAAABQQAAABIAAAA1O2oR8tfgPwAT5ClBnrI/AAAAP/MBAAAAAAAAAUIAAAASAAAAO2oR8tfs4D8AE+QpQZ6yPwAAAD8DAgAAAAAAAAFDAAAAEgAAAD3P8zzP8+A/ABPkKUGesj8AAAA/AwIAAAAAAAABRAAAABIAAABBmbjSvQHhPwAT5ClBnrI/AAAAPxMCAAAAAAAAAUUAAAASAAAAR8hfs6MW4T8AE+QpQZ6yPwAAAD8TAgAAAAAAAAFGAAAAEgAAAEktQv6aHeE/ABPkKUGesj8AAAA/EwIAAAAAAAABRwAAABIAAABJkiRJkiThPwAT5ClBnrI/AAAAPyICAAAAAAAAAUgAAAASAAAAS/cGlIkr4T8AE+QpQZ6yPwAAAD8iAgAAAAAAAAFJAAAAEgAAAEtc6d6AMuE/ABPkKUGesj8AAAA/MgIAAAAAAAABSgAAABIAAABRJq50b0DhPwAT5ClBnrI/AAAAPzICAAAAAAAAAUsAAAASAAAAUYuQv2ZH4T8AlSBPCfK0PwAAAD9BAgAAAAAAAAFMAAAAEgAAAFXwcgpeTuE/AJUgTwnytD8AAAA/QQIAAAAAAAABTQAAABIAAABZhPw1O2rhPwCVIE8J8rQ/AAAAP1ECAAAAAAAAAU4AAAASAAAAX07Byyl44T8AlSBPCfK0PwAAAD9RAgAAAAAAAAFPAAAAEgAAAF+zoxYhf+E/AJUgTwnytD8AAAA/YQIAAAAAAAABUAAAABIAAABl4kr3BpThP4CZmZmZmbk/AAAAP2ECAAAAAAAAAVEAAAASAAAAZ6wPjfWh4T+AmZmZmZm5PwAAAD9wAgAAAAAAAAFSAAAAEgAAAHVvQJm40uE/ABzWvmHtuz8AAAA/cAIAAAAAAAABUwAAABIAAACBzY5ahPzhPwAc1r5h7bs/AAAAP4ACAAAAAAAAAVQAAAASAAAAh2EYhmEY4j8AHNa+Ye27PwAAAD+AAgAAAAAAAAFVAAAAEgAAAJG/ZkctQuI/gJCnBHlKwD8AAAA/gAIAAAAAAAABVgAAABIAAACX7g0oE1fiP4CQpwR5SsA/AAAAP5ACAAAAAAAAAVcAAAASAAAAm7jSvQFl4j+A0UUXXXTBPwAAAD+QAgAAAAAAAAFYAAAAEgAAAJ/neZ7neeI/gNFFF110wT8AAAA/nwIAAAAAAAABWQAAABIAAAClewPKxJXiP4DRRRdddME/AAAAP58CAAAAAAAAAVoAAAASAAAAq6qqqqqq4j/AEuQpQZ7CPwAAAD+vAgAAAAAAAAFbAAAAEgAAAK10b0CZuOI/wBLkKUGewj8AAAA/rwIAAAAAAAABXAAAABIAAACxPjTWh8biP0DWvmHtG8Y/AAAAP74CAAAAAAAAAV0AAAASAAAAtwj5a3bU4j9A1r5h7RvGPwAAAD++AgAAAAAAAAFeAAAAEgAAAL8BZeJK9+I/gFj7hrVvyD8AAAA/vgIAAAAAAAABXwAAABIAAADByyl4OQXjP4CZmZmZmck/AAAAP84CAAAAAAAAAWAAAAASAAAAx/rQWB8a4z8A2zesfcPKPwAAAD/OAgAAAAAAAAFhAAAAEgAAAM0peDkFL+M/ANs3rH3Dyj8AAAA/3gIAAAAAAAABYgAAABIAAADVh8b60FjjP0BddNFFF80/AAAAP94CAAAAAAAAAWMAAAASAAAA4eUUvJyC4z9gkKcEeUrQPwAAAD/tAgAAAAAAAAFkAAAAEgAAAOnegDJxpeM/gNFFF1100T8AAAA/7QIAAAAAAAABZQAAABIAAADzPM/zPM/jPwDylCBPCdI/AAAAP/0CAAAAAAAAAWYAAAASAAAA+Wt21CLk4z/gU4I8JcjTPwAAAD/9AgAAAAAAAAFnAAAAEgAAAP+aHbUI+eM/YHTRRRdd1D8AAAA/DQMAAAAAAAABaAAAABIAAAABZeJK9wbkP2B00UUXXdQ/AAAAPw0DAAAAAAAAAWkAAAASAAAAC15Owcsp5D+gtW9Y+4bVPwAAAD8cAwAAAAAAAAFqAAAAEgAAAA0oE1e6N+Q/QNa+Ye0b1j8AAAA/HAMAAAAAAAABawAAABIAAAATV7o3oEzkP0DWvmHtG9Y/AAAAPywDAAAAAAAAAWwAAAASAAAAGYZhGIZh5D9gF1100UXXPwAAAD8sAwAAAAAAAAFtAAAAEgAAACEa60NjfeQ/4DesfcPa1z8AAAA/LAMAAAAAAAABbgAAABIAAAApeDkFL6fkPyB5SpCnBNk/AAAAPzsDAAAAAAAAAW8AAAASAAAANdaHxvrQ5D+gmZmZmZnZPwAAAD87AwAAAAAAAAFwAAAAEgAAAD801ofG+uQ/oJmZmZmZ2T8AAAA/SwMAAAAAAAABcQAAABIAAABFyF+zoxblP6CZmZmZmdk/AAAAP0sDAAAAAAAAAXIAAAASAAAAT8HLKXg55T/A2jesfcPaPwAAAD9bAwAAAAAAAAFzAAAAEgAAAFkfGutDY+U/gPuGtW9Y2z8AAAA/WwMAAAAAAAABdAAAABIAAABfTsHLKXjlP4D7hrVvWNs/AAAAP2oDAAAAAAAAAXUAAAASAAAAYRiGYRiG5T8AHNa+Ye3bPwAAAD9qAwAAAAAAAAF2AAAAEgAAAGdHLUL+muU/ABzWvmHt2z8AAAA/egMAAAAAAAABdwAAABIAAABtdtQi5K/lPyBddNFFF90/AAAAP3oDAAAAAAAAAXgAAAASAAAAcwpeTsHL5T8gXXTRRRfdPwAAAD96AwAAAAAAAAF5AAAAEgAAAHk5BS+n4OU/wH3D2jes3T8AAAA/igMAAAAAAAABegAAABIAAAB7nud5nuflP2CeEuQpQd4/AAAAP4oDAAAAAAAAAXsAAAASAAAAfWisD4315T+A37D2DWvfPwAAAD+ZAwAAAAAAAAF8AAAAEgAAAIOXU/ByCuY/AAAAAAAA4D8AAAA/mQMAAAAAAAABfQAAABIAAACJK90bUCbmP1CQpwR5SuA/AAAAP6kDAAAAAAAAAX4AAAASAAAAjfWhsT405j9QkKcEeUrgPwAAAD+pAwAAAAAAAAF/AAAAEgAAAJm40r0BZeY/MEGeEuQp4T8AAAA/uAMAAAAAAAABgAAAABIAAAClFiF/zY7mP8Bh7RvWvuE/AAAAP7gDAAAAAAAAAYEAAAASAAAAq6qqqqqq5j/AYe0b1r7hPwAAAD/IAwAAAAAAAAGCAAAAEgAAALOjFiF/zeY/EPKUIE8J4j8AAAA/yAMAAAAAAAABgwAAABIAAAC7N6BMXOnmPxDylCBPCeI/AAAAP8gDAAAAAAAAAYQAAAASAAAAwWZHLUL+5j8Q8pQgTwniPwAAAD/YAwAAAAAAAAGFAAAAEgAAAMMwDMMwDOc/EPKUIE8J4j8AAAA/2AMAAAAAAAABhgAAABIAAADDle4NKBPnPxDylCBPCeI/AAAAP+cDAAAAAAAAAYcAAAASAAAAx/rQWB8a5z8Q8pQgTwniPwAAAD/nAwAAAAAAAAGIAAAAEgAAAMnEle4NKOc/YII8JchT4j8AAAA/9wMAAAAAAAABiQAAABIAAADNKXg5BS/nP2CCPCXIU+I/AAAAP/cDAAAAAAAAAYoAAAASAAAAz/M8z/M85z9ggjwlyFPiPwAAAD8HBAAAAAAAAAGLAAAAEgAAAM/zPM/zPOc/8KKLLrro4j8AAAA/BwQAAAAAAAABjAAAABIAAADRWB8a60PnP/Ciiy666OI/AAAAPxYEAAAAAAAAAY0AAAASAAAA0b0BZeJK5z/woosuuujiPwAAAD8WBAAAAAAAAAGOAAAAEgAAANtRi5C/Zuc/8KKLLrro4j8AAAA/FgQAAAAAAAABjwAAABIAAADf5RS8nILnP/Ciiy666OI/AAAAPyYEAAAAAAAAAZAAAAASAAAA696AMnGl5z8wMzMzMzPjPwAAAD8mBAAAAAAAAAGRAAAAEgAAAPFyCl5Owec/0FOCPCXI4z8AAAA/NQQAAAAAAAABkgAAABIAAAD5a3bUIuTnP9BTgjwlyOM/AAAAPzUEAAAAAAAAAZMAAAASAAAAAQAAAAAA6D/QU4I8JcjjPwAAAD9FBAAAAAAAAAGUAAAAEgAAAAXKxJXuDeg/0FOCPCXI4z8AAAA/RQQAAAAAAAABlQAAABIAAAAJ+Wt21CLoP9BTgjwlyOM/AAAAP1UEAAAAAAAAAZYAAAASAAAADcMwDMMw6D/QU4I8JcjjPwAAAD9VBAAAAAAAAAGXAAAAEgAAABW8nIKXU+g/0FOCPCXI4z8AAAA/ZAQAAAAAAAABmAAAABIAAAAXhmEYhmHoP9BTgjwlyOM/AAAAP2QEAAAAAAAAAZkAAAASAAAAG+tDY31o6D/QU4I8JcjjPwAAAD90BAAAAAAAAAGaAAAAEgAAACEa60Njfeg/IOQpQZ4S5D8AAAA/dAQAAAAAAAABmwAAABIAAAAreDkFL6foPyDkKUGeEuQ/AAAAP3QEAAAAAAAAAZwAAAASAAAAMQzDMAzD6D9gdNFFF13kPwAAAD+EBAAAAAAAAAGdAAAAEgAAADkFL6fg5eg/YHTRRRdd5D8AAAA/hAQAAAAAAAABngAAABIAAAA9ahHy1+zoP2B00UUXXeQ/AAAAP5MEAAAAAAAAAZ8AAAASAAAAWbo3oExc6T/QRRdddNHlPwAAAD+TBAAAAAAAAAGgAAAAEgAAAGGzoxYhf+k/cGZmZmZm5j8AAAA/owQAAAAAAAABoQAAABIAAAB9aKwPjfXpP1AXXXTRRec/AAAAP6MEAAAAAAAAAaIAAAASAAAAhfw1O2oR6j/wN6x9w9rnPwAAAD+mBAAAAAAAAAGjAAAAEgAAAIuQv2ZHLeo/8DesfcPa5z8AAAA/pgQAAAAAAAABpAAAABIAAACRv2ZHLULqP/A3rH3D2uc/AAAAP7YEAAAAAAAAAaUAAAASAAAAn+d5nud56j/A6KKLLrroPwAAAD+2BAAAAAAAAAGmAAAAEgAAAKlFyF+zo+o/YAnylCBP6T8AAAA/tgQAAAAAAAABpwAAABIAAACxPjTWh8bqP2AJ8pQgT+k/AAAAP8YEAAAAAAAAAagAAAASAAAAtQj5a3bU6j9gCfKUIE/pPwAAAD/GBAAAAAAAAAGpAAAAEgAAALs3oExc6eo/YAnylCBP6T8AAAA/1QQAAAAAAAABqgAAABIAAAC9AWXiSvfqP2AJ8pQgT+k/AAAAP9UEAAAAAAAAAasAAAASAAAAw8speDkF6z9gCfKUIE/pPwAAAD/lBAAAAAAAAAGsAAAAEgAAAMWV7g0oE+s/YAnylCBP6T8AAAA/5QQAAAAAAAABrQAAABIAAADLxJXuDSjrP2AJ8pQgT+k/AAAAP/UEAAAAAAAAAa4AAAASAAAAzY5ahPw16z9gCfKUIE/pPwAAAD/1BAAAAAAAAAGvAAAAEgAAANO9AWXiSus/YAnylCBP6T8AAAA/BAUAAAAAAAABsAAAABIAAADXh8b60FjrP2AJ8pQgT+k/AAAAPwQFAAAAAAAAAbEAAAASAAAA27Zt27Zt6z9gCfKUIE/pPwAAAD8UBQAAAAAAAAGyAAAAEgAAAN+AMnGle+s/YAnylCBP6T8AAAA/FAUAAAAAAAABswAAABIAAADlr9lRi5DrP2AJ8pQgT+k/AAAAPyMFAAAAAAAAAbQAAAASAAAA53me53me6z9gCfKUIE/pPwAAAD8jBQAAAAAAAAG1AAAAEgAAAO2oRchfs+s/YAnylCBP6T8AAAA/IwUAAAAAAAABtgAAABIAAADz1+yoRcjrP2AJ8pQgT+k/AAAAPzMFAAAAAAAAAbcAAAASAAAA9TzP8zzP6z9gCfKUIE/pPwAAAD8zBQAAAAAAAAG4AAAAEgAAAPcGlIkr3es/YAnylCBP6T8AAAA/QwUAAAAAAAABuQAAABIAAAD9NTtqEfLrP2AJ8pQgT+k/AAAAP0MFAAAAAAAAAboAAAASAAAAAQAAAAAA7D9gCfKUIE/pPwAAAD9SBQAAAAAAAAG7AAAAEgAAAAUvp+DlFOw/YAnylCBP6T8AAAA/UgUAAAAAAAABvAAAABIAAAAJ+Wt21CLsP2AJ8pQgT+k/AAAAP2IFAAAAAAAAAb0AAAASAAAADygTV7o37D9gCfKUIE/pPwAAAD9iBQAAAAAAAAG+AAAAEgAAABHy1+yoRew/YAnylCBP6T8AAAA/cgUAAAAAAAABvwAAABIAAAAXIX/NjlrsP2AJ8pQgT+k/AAAAP4EFAAAAAAAAAcAAAAASAAAAHVAmrnRv7D9gCfKUIE/pPwAAAD+BBQAAAAAAAAHBAAAAEgAAAB8a60Njfew/YAnylCBP6T8AAAA/gQUAAAAAAAABwgAAABIAAAAlSZIkSZLsP2AJ8pQgT+k/AAAAP5EFAAAAAAAAAcMAAAASAAAAKRNXujeg7D9gCfKUIE/pPwAAAD+RBQAAAAAAAAHEAAAAEgAAAC1C/podtew/YAnylCBP6T8AAAA/oAUAAAAAAAABxQAAABIAAAAxDMMwDMPsP2AJ8pQgT+k/AAAAP6AFAAAAAAAAAcYAAAASAAAANztqEfLX7D9gCfKUIE/pPwAAAD+wBQAAAAAAAAHHAAAAEgAAADtqEfLX7Ow/YAnylCBP6T8AAAA/sAUAAAAAAAAByAAAABIAAAA/NNaHxvrsP2AJ8pQgT+k/AAAAP8AFAAAAAAAAAckAAAASAAAARWN9aKwP7T9gCfKUIE/pPwAAAD/ABQAAAAAAAAHKAAAAEgAAAEctQv6aHe0/YAnylCBP6T8AAAA/zwUAAAAAAAABywAAABIAAABNXOnegDLtP2AJ8pQgT+k/AAAAP88FAAAAAAAAAcwAAAASAAAAUSaudG9A7T9gCfKUIE/pPwAAAD/fBQAAAAAAAAHNAAAAEgAAAFVVVVVVVe0/YAnylCBP6T8AAAA/3wUAAAAAAAABzgAAABIAAABZHxrrQ2PtP2AJ8pQgT+k/AAAAP+8FAAAAAAAAAc8AAAASAAAAXenegDJx7T9gCfKUIE/pPwAAAD/vBQAAAAAAAAHQAAAAEgAAAGGzoxYhf+0/YAnylCBP6T8AAAA//gUAAAAAAAAB0QAAABIAAABjGIZhGIbtP2AJ8pQgT+k/AAAAP/4FAAAAAAAAAdIAAAASAAAAZ0ctQv6a7T9gCfKUIE/pPwAAAD8OBgAAAAAAAAHTAAAAEgAAAGsR8tfsqO0/YAnylCBP6T8AAAA/DgYAAAAAAAAB1AAAABIAAABxQJm40r3tP2AJ8pQgT+k/AAAAPx0GAAAAAAAAAdUAAAASAAAAcwpeTsHL7T9gCfKUIE/pPwAAAD8dBgAAAAAAAAHWAAAAEgAAAHk5BS+n4O0/YAnylCBP6T8AAAA/HQYAAAAAAAAB1wAAABIAAAB9A8rEle7tP2AJ8pQgT+k/AAAAPy0GAAAAAAAAAdgAAAASAAAAgTJxpXsD7j9gCfKUIE/pPwAAAD8tBgAAAAAAAAHZAAAAEgAAAIGXU/ByCu4/YAnylCBP6T8AAAA/PQYAAAAAAAAB2gAAABIAAACHYRiGYRjuP2AJ8pQgT+k/AAAAPz0GAAAAAAAAAdsAAAASAAAAjZC/Zkct7j9gCfKUIE/pPwAAAD9MBgAAAAAAAAHcAAAAEgAAAI+/ZkctQu4/YAnylCBP6T8AAAA/XAYAAAAAAAAB3QAAABIAAACViSvdG1DuP2AJ8pQgT+k/AAAAP1wGAAAAAAAAAd4AAAASAAAAm7jSvQFl7j9gCfKUIE/pPwAAAD9sBgAAAAAAAAHfAAAAEgAAAJ2Cl1Pwcu4/YAnylCBP6T8AAAA/bAYAAAAAAAAB4AAAABIAAACjsT401ofuP2AJ8pQgT+k/AAAAP3sGAAAAAAAAAeEAAAASAAAAoxYhf82O7j9gCfKUIE/pPwAAAD97BgAAAAAAAAHiAAAAEgAAAKd7A8rEle4/YAnylCBP6T8AAAA/ewYAAAAAAAAB4wAAABIAAACrqqqqqqruP2AJ8pQgT+k/AAAAP4sGAAAAAAAAAeQAAAASAAAAr3RvQJm47j9gCfKUIE/pPwAAAD+LBgAAAAAAAAHlAAAAEgAAALWjFiF/ze4/YAnylCBP6T8AAAA/mgYAAAAAAAAB5gAAABIAAAC3bdu2bdvuP2AJ8pQgT+k/AAAAP5oGAAAAAAAAAecAAAASAAAAvZyCl1Pw7j9gCfKUIE/pPwAAAD+qBgAAAAAAAAHoAAAAEgAAAL9mRy1C/u4/YAnylCBP6T8AAAA/qgYAAAAAAAAB6QAAABIAAADFle4NKBPvP2AJ8pQgT+k/AAAAP8gGAAAAAAAAAeoAAAASAAAAy8SV7g0o7z9gCfKUIE/pPwAAAD/IBgAAAAAAAAHrAAAAEgAAAM2OWoT8Ne8/YAnylCBP6T8AAAA/1wYAAAAAAAAB7AAAABIAAADTvQFl4krvP8Dooosuuug/AAAAP9cGAAAAAAAAAe0AAAASAAAA1YfG+tBY7z/A6KKLLrroPwAAAD/nBgAAAAAAAAHuAAAAEgAAANu2bdu2be8/wOiiiy666D8AAAA/5wYAAAAAAAAB7wAAABIAAADh5RS8nILvP8Dooosuuug/AAAAP/cGAAAAAAAAAfAAAAASAAAA46/ZUYuQ7z/A6KKLLrroPwAAAD/3BgAAAAAAAAHxAAAAEgAAAOcUvJyCl+8/wOiiiy666D8AAAA/BgcAAAAAAAAB8gAAABIAAADpeZ7neZ7vP8Dooosuuug/AAAAPwYHAAAAAAAAAfMAAAASAAAA76hFyF+z7z+AWPuGtW/oPwAAAD8WBwAAAAAAAAH0AAAAEgAAAPFyCl5Owe8/gFj7hrVv6D8AAAA/FgcAAAAAAAAB9QAAABIAAAD3obE+NNbvP4BY+4a1b+g/AAAAPyUHAAAAAAAAAfYAAAASAAAA+9BYHxrr7z+AWPuGtW/oPwAAAD8lBwAAAAAAAAH3AAAAEgAAAAAEL6fg5WQ/ME8J8pQg7z8AAAA/AAAAAAAAAAAB+AAAABIAAAAAB5SJK91rPzBPCfKUIO8/AAAAPwAAAAAAAAAAAfkAAAASAAAAQMb60Fgfij+QLrrooovuPwAAAD/AAAAAAAAAAAH6AAAAEgAAAOBk4kr3BpQ/AA5r37D27T8AAAA/zwAAAAAAAAAB+wAAABIAAAAAB5SJK92bPwAOa9+w9u0/AAAAP88AAAAAAAAAAfwAAAASAAAAYIT8NTtqoT8ADmvfsPbtPwAAAD/fAAAAAAAAAAH9AAAAEgAAAIDUIuSv2aE/AA5r37D27T8AAAA/3wAAAAAAAAAB/gAAABIAAADg5RS8nIKnP8B9w9o3rO0/AAAAP+8AAAAAAAAAAf8AAAASAAAAgMb60Fgfqj/AfcPaN6ztPwAAAD/vAAAAAAAAAAEAAQAAEgAAAGBHLUL+mq0/wH3D2jes7T8AAAA//gAAAAAAAAABAQEAABIAAAAIlIkr3RuwP8B9w9o3rO0/AAAAP/4AAAAAAAAAAQIBAAASAAAAeNQi5K/ZsT/AfcPaN6ztPwAAAD8OAQAAAAAAAAEDAQAAEgAAAKh0b0CZuLI/wH3D2jes7T8AAAA/DgEAAAAAAAABBAEAABIAAADoFLycgpezP8B9w9o3rO0/AAAAPw4BAAAAAAAAAQUBAAASAAAAWFVVVVVVtT8gXXTRRRftPwAAAD8eAQAAAAAAAAEGAQAAEgAAAIjNjlqE/LU/0MzMzMzM7D8AAAA/HgEAAAAAAAABBwEAABIAAAC4bdu2bdu2P9DMzMzMzOw/AAAAPy0BAAAAAAAAAQgBAAASAAAACF5OwcspuD/QzMzMzMzsPwAAAD8tAQAAAAAAAAEJAQAAEgAAADjWh8b60Lg/0MzMzMzM7D8AAAA/PQEAAAAAAAABCgEAABIAAABodtQi5K+5P9DMzMzMzOw/AAAAPz0BAAAAAAAAAQsBAAASAAAAqBYhf82Ouj/QzMzMzMzsPwAAAD9MAQAAAAAAAAEMAQAAEgAAABhXujegTLw/0MzMzMzM7D8AAAA/TAEAAAAAAAABDQEAABIAAACIv2ZHLUK+P9DMzMzMzOw/AAAAP1wBAAAAAAAAAQ4BAAASAAAANKBMXOnewD/QzMzMzMzsPwAAAD9cAQAAAAAAAAEPAQAAEgAAAKTg5RS8nMI/IF100UUX7T8AAAA/XAEAAAAAAAABEAEAABIAAAAUIX/NjlrEPyBddNFFF+0/AAAAP2wBAAAAAAAAAREBAAASAAAAhGEYhmEYxj8gXXTRRRftPwAAAD9sAQAAAAAAAAESAQAAEgAAAMSV7g0oE8c/cO0b1r5h7T8AAAA/ewEAAAAAAAABEwEAABIAAAAM8tfsqEXIP3DtG9a+Ye0/AAAAP3sBAAAAAAAAARQBAAASAAAALEL+mh21yD9w7RvWvmHtPwAAAD+LAQAAAAAAAAEVAQAAEgAAAESSJEmSJMk/cO0b1r5h7T8AAAA/iwEAAAAAAAABFgEAABIAAABsdtQi5K/JP3DtG9a+Ye0/AAAAP5sBAAAAAAAAARcBAAASAAAAfJ7neZ7nyT9w7RvWvmHtPwAAAD+bAQAAAAAAAAEYAQAAEgAAAJRahPw1O8o/cO0b1r5h7T8AAAA/qgEAAAAAAAABGQEAABIAAACU7g0oE1fKP3DtG9a+Ye0/AAAAP6oBAAAAAAAAARoBAAASAAAAnIKXU/Byyj9w7RvWvmHtPwAAAD+6AQAAAAAAAAEbAQAAEgAAAKQWIX/Njso/cO0b1r5h7T8AAAA/ugEAAAAAAAABHAEAABIAAAC0PjTWh8bKP3DtG9a+Ye0/AAAAP7oBAAAAAAAAAR0BAAASAAAA1CLkr9lRyz9w7RvWvmHtPwAAAD/JAQAAAAAAAAEeAQAAEgAAAORK9waUics/cO0b1r5h7T8AAAA/yQEAAAAAAAABHwEAABIAAAAEL6fg5RTMP3DtG9a+Ye0/AAAAP9kBAAAAAAAAASABAAASAAAALKfg5RS8zD9w7RvWvmHtPwAAAD/ZAQAAAAAAAAEhAQAAEgAAAEz3BpSJK80/cO0b1r5h7T8AAAA/6QEAAAAAAAABIgEAABIAAABcHxrrQ2PNP3DtG9a+Ye0/AAAAP+kBAAAAAAAAASMBAAASAAAAdNu2bdu2zT9w7RvWvmHtPwAAAD/4AQAAAAAAAAEkAQAAEgAAAIwr3RtQJs4/cO0b1r5h7T8AAAA/+AEAAAAAAAABJQEAABIAAACUv2ZHLULOP3DtG9a+Ye0/AAAAPwgCAAAAAAAAASYBAAASAAAAlFPwcgpezj9w7RvWvmHtPwAAAD8IAgAAAAAAAAEnAQAAEgAAAKx7A8rElc4/cO0b1r5h7T8AAAA/GAIAAAAAAAABKAEAABIAAACsD431obHOP3DtG9a+Ye0/AAAAPxgCAAAAAAAAASkBAAASAAAAtKMWIX/Nzj9w7RvWvmHtPwAAAD8YAgAAAAAAAAEqAQAAEgAAALw3oExc6c4/cO0b1r5h7T8AAAA/NwIAAAAAAAABKwEAABIAAADEyyl4OQXPP3DtG9a+Ye0/AAAAP0YCAAAAAAAAASwBAAASAAAAzF+zoxYhzz9w7RvWvmHtPwAAAD9GAgAAAAAAAAEtAQAAEgAAANwbUCaudM8/cO0b1r5h7T8AAAA/VQIAAAAAAAABLgEAABIAAADkr9lRi5DPP3DtG9a+Ye0/AAAAP1UCAAAAAAAAAS8BAAASAAAA9NfsqEXIzz9w7RvWvmHtPwAAAD9lAgAAAAAAAAEwAQAAEgAAAPxrdtQi5M8/cO0b1r5h7T8AAAA/ZQIAAAAAAAABMQEAABIAAAACysSV7g3QP3DtG9a+Ye0/AAAAP2UCAAAAAAAAATIBAAASAAAABpSJK90b0D9w7RvWvmHtPwAAAD90AgAAAAAAAAEzAQAAEgAAAApeTsHLKdA/cO0b1r5h7T8AAAA/dAIAAAAAAAABNAEAABIAAAAOKBNXujfQP3DtG9a+Ye0/AAAAP4QCAAAAAAAAATUBAAASAAAAFrycgpdT0D9w7RvWvmHtPwAAAD+UAgAAAAAAAAE2AQAAEgAAABpQJq50b9A/cO0b1r5h7T8AAAA/lAIAAAAAAAABNwEAABIAAAAeGutDY33QP3DtG9a+Ye0/AAAAP6MCAAAAAAAAATgBAAASAAAAIuSv2VGL0D9w7RvWvmHtPwAAAD+zAgAAAAAAAAE5AQAAEgAAACaudG9AmdA/cO0b1r5h7T8AAAA/swIAAAAAAAABOgEAABIAAAAqeDkFL6fQP3DtG9a+Ye0/AAAAP7MCAAAAAAAAATsBAAASAAAALkL+mh210D9w7RvWvmHtPwAAAD/CAgAAAAAAAAE8AQAAEgAAADIMwzAMw9A/cO0b1r5h7T8AAAA/0gIAAAAAAAABPQEAABIAAAA21ofG+tDQP3DtG9a+Ye0/AAAAP9ICAAAAAAAAAT4BAAASAAAAPjTWh8b60D9w7RvWvmHtPwAAAD/SAgAAAAAAAAE/AQAAEgAAAEbIX7OjFtE/cO0b1r5h7T8AAAA/4gIAAAAAAAABQAEAABIAAABOXOnegDLRP3DtG9a+Ye0/AAAAP+ICAAAAAAAAAUEBAAASAAAAUiaudG9A0T9w7RvWvmHtPwAAAD/xAgAAAAAAAAFCAQAAEgAAAFLwcgpeTtE/cO0b1r5h7T8AAAA/8QIAAAAAAAABQwEAABIAAABWujegTFzRP3DtG9a+Ye0/AAAAPwEDAAAAAAAAAUQBAAASAAAAWoT8NTtq0T9w7RvWvmHtPwAAAD8BAwAAAAAAAAFFAQAAEgAAAF5OwcspeNE/cO0b1r5h7T8AAAA/EQMAAAAAAAABRgEAABIAAABiGIZhGIbRP3DtG9a+Ye0/AAAAPxEDAAAAAAAAAUcBAAASAAAAbnbUIuSv0T9w7RvWvmHtPwAAAD8RAwAAAAAAAAFIAQAAEgAAAHIKXk7By9E/cO0b1r5h7T8AAAA/IAMAAAAAAAABSQEAABIAAAB+aKwPjfXRP3DtG9a+Ye0/AAAAPyADAAAAAAAAAUoBAAASAAAAisb60Fgf0j9w7RvWvmHtPwAAAD8wAwAAAAAAAAFLAQAAEgAAAI5ahPw1O9I/cO0b1r5h7T8AAAA/MAMAAAAAAAABTAEAABIAAACiTFzp3oDSP3DtG9a+Ye0/AAAAPz8DAAAAAAAAAU0BAAASAAAApuDlFLyc0j8gXXTRRRftPwAAAD8/AwAAAAAAAAFOAQAAEgAAALI+NNaHxtI/IF100UUX7T8AAAA/TwMAAAAAAAABTwEAABIAAADCZkctQv7SPyBddNFFF+0/AAAAP08DAAAAAAAAAVABAAASAAAAzo5ahPw10z8gXXTRRRftPwAAAD9fAwAAAAAAAAFRAQAAEgAAANrsqEXIX9M/IF100UUX7T8AAAA/XwMAAAAAAAABUgEAABIAAADegDJxpXvTPyBddNFFF+0/AAAAP18DAAAAAAAAAVMBAAASAAAA4hS8nIKX0z8gXXTRRRftPwAAAD9uAwAAAAAAAAFUAQAAEgAAAOregDJxpdM/IF100UUX7T8AAAA/bgMAAAAAAAABVQEAABIAAAD6BpSJK93TPyBddNFFF+0/AAAAP34DAAAAAAAAAVYBAAASAAAA+tBYHxrr0z8gXXTRRRftPwAAAD9+AwAAAAAAAAFXAQAAEgAAAP6aHbUI+dM/IF100UUX7T8AAAA/jgMAAAAAAAABWAEAABIAAAD+ZOJK9wbUPyBddNFFF+0/AAAAP44DAAAAAAAAAVkBAAASAAAACvlrdtQi1D8gXXTRRRftPwAAAD+dAwAAAAAAAAFaAQAAEgAAABZXujegTNQ/IF100UUX7T8AAAA/nQMAAAAAAAABWwEAABIAAAAWIX/NjlrUP9DMzMzMzOw/AAAAP60DAAAAAAAAAVwBAAASAAAAJkmSJEmS1D/QzMzMzMzsPwAAAD+tAwAAAAAAAAFdAQAAEgAAACYTV7o3oNQ/0MzMzMzM7D8AAAA/vAMAAAAAAAABXgEAABIAAAAu3RtQJq7UP0CsfcPaN+w/AAAAP7wDAAAAAAAAAV8BAAASAAAAMqfg5RS81D9ArH3D2jfsPwAAAD/MAwAAAAAAAAFgAQAAEgAAADY7ahHy19Q/QKx9w9o37D8AAAA/zAMAAAAAAAABYQEAABIAAAA2BS+n4OXUP0CsfcPaN+w/AAAAP8wDAAAAAAAAAWIBAAASAAAAPs/zPM/z1D9ArH3D2jfsPwAAAD/cAwAAAAAAAAFjAQAAEgAAAEKZuNK9AdU/QKx9w9o37D8AAAA/3AMAAAAAAAABZAEAABIAAABKLUL+mh3VP0CsfcPaN+w/AAAAP+sDAAAAAAAAAWUBAAASAAAATvcGlIkr1T9ArH3D2jfsPwAAAD/rAwAAAAAAAAFmAQAAEgAAAFKLkL9mR9U/QKx9w9o37D8AAAA/+wMAAAAAAAABZwEAABIAAABSVVVVVVXVP0CsfcPaN+w/AAAAP/sDAAAAAAAAAWgBAAASAAAAXunegDJx1T9ArH3D2jfsPwAAAD8LBAAAAAAAAAFpAQAAEgAAAF6zoxYhf9U/QKx9w9o37D8AAAA/CwQAAAAAAAABagEAABIAAABmfWisD43VPwAc1r5h7es/AAAAPwsEAAAAAAAAAWsBAAASAAAAahHy1+yo1T8AHNa+Ye3rPwAAAD8aBAAAAAAAAAFsAQAAEgAAAG6lewPKxNU/ABzWvmHt6z8AAAA/GgQAAAAAAAABbQEAABIAAAB2b0CZuNLVPwAc1r5h7es/AAAAPyoEAAAAAAAAAW4BAAASAAAAejkFL6fg1T8AHNa+Ye3rPwAAAD9JBAAAAAAAAAFvAQAAEgAAAHoDysSV7tU/ABzWvmHt6z8AAAA/jAQAAAAAAAABcAEAABIAAACGl1PwcgrWPwAc1r5h7es/AAAAP8oEAAAAAAAAAXEBAAASAAAAhmEYhmEY1j8AHNa+Ye3rPwAAAD/aBAAAAAAAAAFyAQAAEgAAAIor3RtQJtY/ABzWvmHt6z8AAAA/6QQAAAAAAAABcwEAABIAAACK9aGxPjTWPwAc1r5h7es/AAAAP+kEAAAAAAAAAXQBAAASAAAAkr9mRy1C1j8AHNa+Ye3rPwAAAD/5BAAAAAAAAAF1AQAAEgAAAJ4dtQj5a9Y/ABzWvmHt6z8AAAA/+QQAAAAAAAABdgEAABIAAACe53me53nWPwAc1r5h7es/AAAAPwkFAAAAAAAAAXcBAAASAAAAorE+NNaH1j8AHNa+Ye3rPwAAAD8JBQAAAAAAAAF4AQAAEgAAAKZ7A8rEldY/ABzWvmHt6z8AAAA/GAUAAAAAAAABeQEAABIAAACuD431obHWPwAc1r5h7es/AAAAPxgFAAAAAAAAAXoBAAASAAAAsqMWIX/N1j8AHNa+Ye3rPwAAAD8YBQAAAAAAAAF7AQAAEgAAALo3oExc6dY/ABzWvmHt6z8AAAA/KAUAAAAAAAABfAEAABIAAADCyyl4OQXXPwAc1r5h7es/AAAAPygFAAAAAAAAAX0BAAASAAAAyl+zoxYh1z8AHNa+Ye3rPwAAAD83BQAAAAAAAAF+AQAAEgAAAM4peDkFL9c/ABzWvmHt6z8AAAA/NwUAAAAAAAABfwEAABIAAADO8zzP8zzXPwAc1r5h7es/AAAAP0cFAAAAAAAAAYABAAASAAAA1r0BZeJK1z8AHNa+Ye3rPwAAAD9HBQAAAAAAAAGBAQAAEgAAANaHxvrQWNc/ABzWvmHt6z8AAAA/VwUAAAAAAAABggEAABIAAADaUYuQv2bXPwAc1r5h7es/AAAAP1cFAAAAAAAAAYMBAAASAAAA3htQJq501z8AHNa+Ye3rPwAAAD9mBQAAAAAAAAGEAQAAEgAAAOav2VGLkNc/ABzWvmHt6z8AAAA/ZgUAAAAAAAABhQEAABIAAADyDSgTV7rXPwAc1r5h7es/AAAAP2YFAAAAAAAAAYYBAAASAAAA+mt21CLk1z8AHNa+Ye3rPwAAAD92BQAAAAAAAAGHAQAAEgAAAPo1O2oR8tc/ABzWvmHt6z8AAAA/dgUAAAAAAAABiAEAABIAAAAGlIkr3RvYPwAc1r5h7es/AAAAP4YFAAAAAAAAAYkBAAASAAAADl5Owcsp2D8AHNa+Ye3rPwAAAD+GBQAAAAAAAAGKAQAAEgAAAA4oE1e6N9g/ABzWvmHt6z8AAAA/lQUAAAAAAAABiwEAABIAAAAeUCaudG/YPwAc1r5h7es/AAAAP5UFAAAAAAAAAYwBAAASAAAAIuSv2VGL2D8AHNa+Ye3rPwAAAD+lBQAAAAAAAAGNAQAAEgAAACqudG9Amdg/ABzWvmHt6z8AAAA/pQUAAAAAAAABjgEAABIAAAAuQv6aHbXYPwAc1r5h7es/AAAAP7QFAAAAAAAAAY8BAAASAAAAMtaHxvrQ2D8AHNa+Ye3rPwAAAD+0BQAAAAAAAAGQAQAAEgAAADqgTFzp3tg/ABzWvmHt6z8AAAA/xAUAAAAAAAABkQEAABIAAABGyF+zoxbZPwAc1r5h7es/AAAAP8QFAAAAAAAAAZIBAAASAAAASlzp3oAy2T8AHNa+Ye3rPwAAAD/UBQAAAAAAAAGTAQAAEgAAAFa6N6BMXNk/ABzWvmHt6z8AAAA/1AUAAAAAAAABlAEAABIAAABahPw1O2rZPwAc1r5h7es/AAAAP9QFAAAAAAAAAZUBAAASAAAAZuJK9waU2T8AHNa+Ye3rPwAAAD/jBQAAAAAAAAGWAQAAEgAAAHIKXk7By9k/ABzWvmHt6z8AAAA/4wUAAAAAAAABlwEAABIAAAB+aKwPjfXZPyBr37D2Des/AAAAP/MFAAAAAAAAAZgBAAASAAAAjpC/Zkct2j8ga9+w9g3rPwAAAD/zBQAAAAAAAAGZAQAAEgAAAJruDSgTV9o/0No3rH3D6j8AAAA/AwYAAAAAAAABmgEAABIAAAC2PjTWh8baP9DaN6x9w+o/AAAAPwMGAAAAAAAAAZsBAAASAAAAvmZHLUL+2j/Q2jesfcPqPwAAAD8SBgAAAAAAAAGcAQAAEgAAANq2bdu2bds/0No3rH3D6j8AAAA/EgYAAAAAAAABnQEAABIAAADu3oAycaXbP9DaN6x9w+o/AAAAPyIGAAAAAAAAAZ4BAAASAAAA/podtQj52z+QSpCnBHnqPwAAAD8iBgAAAAAAAAGfAQAAEgAAAB61CPlrdtw/kEqQpwR56j8AAAA/IgYAAAAAAAABoAEAABIAAAA2caV7A8rcP5BKkKcEeeo/AAAAPzEGAAAAAAAAAaEBAAASAAAATsHLKXg53T+QSpCnBHnqPwAAAD8xBgAAAAAAAAGiAQAAEgAAAF7p3oAycd0/kEqQpwR56j8AAAA/QQYAAAAAAAABowEAABIAAABifWisD43dP5BKkKcEeeo/AAAAP0EGAAAAAAAAAaQBAAASAAAAfs2OWoT83T+QSpCnBHnqPwAAAD9RBgAAAAAAAAGlAQAAEgAAAIor3RtQJt4/kEqQpwR56j8AAAA/UQYAAAAAAAABpgEAABIAAACWU/ByCl7eP5BKkKcEeeo/AAAAP2AGAAAAAAAAAacBAAASAAAApnsDysSV3j+QSpCnBHnqPwAAAD9gBgAAAAAAAAGoAQAAEgAAALo3oExc6d4/kEqQpwR56j8AAAA/cAYAAAAAAAABqQEAABIAAADGle4NKBPfP5BKkKcEeeo/AAAAP3AGAAAAAAAAAaoBAAASAAAA2lGLkL9m3z+QSpCnBHnqPwAAAD9wBgAAAAAAAAGrAQAAEgAAAOav2VGLkN8/kEqQpwR56j8AAAA/gAYAAAAAAAABrAEAABIAAADqQ2N9aKzfP/ApQZ4S5Ok/AAAAP4AGAAAAAAAAAa0BAAASAAAA9qGxPjTW3z/wKUGeEuTpPwAAAD+PBgAAAAAAAAGuAQAAEgAAAPo1O2oR8t8/8ClBnhLk6T8AAAA/jwYAAAAAAAABrwEAABIAAAAFlIkr3RvgP/ApQZ4S5Ok/AAAAP58GAAAAAAAAAbABAAASAAAAC15Owcsp4D/wKUGeEuTpPwAAAD+fBgAAAAAAAAGxAQAAEgAAABGN9aGxPuA/8ClBnhLk6T8AAAA/rgYAAAAAAAABsgEAABIAAAATV7o3oEzgP/ApQZ4S5Ok/AAAAP64GAAAAAAAAAbMBAAASAAAAHVAmrnRv4D/wKUGeEuTpPwAAAD++BgAAAAAAAAG0AQAAEgAAAB8a60NjfeA/8ClBnhLk6T8AAAA/vgYAAAAAAAABtQEAABIAAAAnrnRvQJngP/ApQZ4S5Ok/AAAAP74GAAAAAAAAAbYBAAASAAAAL6fg5RS84D/wKUGeEuTpPwAAAD/OBgAAAAAAAAG3AQAAEgAAADsFL6fg5eA/8ClBnhLk6T8AAAA/zgYAAAAAAAABuAEAABIAAAA9z/M8z/PgP/ApQZ4S5Ok/AAAAP90GAAAAAAAAAbkBAAASAAAAQ/6aHbUI4T/wKUGeEuTpPwAAAD/dBgAAAAAAAAG6AQAAEgAAAFEmrnRvQOE/8ClBnhLk6T8AAAA/7QYAAAAAAAABuwEAABIAAABV8HIKXk7hP/ApQZ4S5Ok/AAAAP+0GAAAAAAAAAbwBAAASAAAAWR8a60Nj4T/wKUGeEuTpPwAAAD/9BgAAAAAAAAG9AQAAEgAAAF+zoxYhf+E/8ClBnhLk6T8AAAA//QYAAAAAAAABvgEAABIAAABnRy1C/prhP/ApQZ4S5Ok/AAAAPwwHAAAAAAAAAb8BAAASAAAAbXbUIuSv4T/wKUGeEuTpPwAAAD8MBwAAAAAAAAHAAQAAEgAAAHMKXk7By+E/8ClBnhLk6T8AAAA/HAcAAAAAAAABwQEAABIAAACBMnGlewPiP/ApQZ4S5Ok/AAAAPxwHAAAAAAAAAcIBAAASAAAAj1qE/DU74j/wKUGeEuTpPwAAAD8cBwAAAAAAAAHDAQAAEgAAAJ/neZ7neeI/8ClBnhLk6T8AAAA/KwcAAAAAAAABxAEAABIAAACxPjTWh8biPzC66KKLLuo/AAAAPysHAAAAAAAAAcUBAAASAAAAwcspeDkF4z/Q2jesfcPqPwAAAD87BwAAAAAAAAHGAQAAEgAAAM0peDkFL+M/0No3rH3D6j8AAAA/OwcAAAAAAAABxwEAABIAAADTvQFl4krjP5BKkKcEeeo/AAAAP0sHAAAAAAAAAcgBAAASAAAA3RtQJq504z+QSpCnBHnqPwAAAD9LBwAAAAAAAAHJAQAAEgAAAOOv2VGLkOM/kEqQpwR56j8AAAA/WgcAAAAAAAABygEAABIAAADp3oAycaXjP5BKkKcEeeo/AAAAP1oHAAAAAAAAAcsBAAASAAAA76hFyF+z4z+QSpCnBHnqPwAAAD9qBwAAAAAAAAHMAQAAEgAAAPehsT401uM/kEqQpwR56j8AAAA/agcAAAAAAAABzQEAABIAAAD3BpSJK93jP5BKkKcEeeo/AAAAP2oHAAAAAAAAAc4BAAASAAAA+Wt21CLk4z+QSpCnBHnqPwAAAD96BwAAAAAAAAHPAQAAEgAAAP01O2oR8uM/kEqQpwR56j8AAAA/egcAAAAAAAAB0AEAABIAAAD/mh21CPnjP5BKkKcEeeo/AAAAP4kHAAAAAAAAAdEBAAASAAAAAWXiSvcG5D+QSpCnBHnqPwAAAD+JBwAAAAAAAAHSAQAAEgAAAAeUiSvdG+Q/kEqQpwR56j8AAAA/mQcAAAAAAAAB0wEAABIAAAANwzAMwzDkP5BKkKcEeeo/AAAAP5kHAAAAAAAAAdQBAAASAAAAE/LX7KhF5D+QSpCnBHnqPwAAAD+oBwAAAAAAAAHVAQAAEgAAABW8nIKXU+Q/kEqQpwR56j8AAAA/qAcAAAAAAAAB1gEAABIAAAAb60NjfWjkP5BKkKcEeeo/AAAAP7gHAAAAAAAAAdcBAAASAAAAIX/NjlqE5D+QSpCnBHnqPwAAAD+4BwAAAAAAAAHYAQAAEgAAACPkr9lRi+Q/kEqQpwR56j8AAAA/uAcAAAAAAAAB2QEAABIAAAApE1e6N6DkP5BKkKcEeeo/AAAAP8gHAAAAAAAAAdoBAAASAAAAKXg5BS+n5D+QSpCnBHnqPwAAAD/XBwAAAAAAAAHbAQAAEgAAACvdG1AmruQ/kEqQpwR56j8AAAA/1wcAAAAAAAAB3AEAABIAAAAvQv6aHbXkP5BKkKcEeeo/AAAAP9cHAAAAAAAAAd0BAAASAAAAL6fg5RS85D+QSpCnBHnqPwAAAD/nBwAAAAAAAAHeAQAAEgAAADc7ahHy1+Q/kEqQpwR56j8AAAA/5wcAAAAAAAAB3wEAABIAAAA5BS+n4OXkP5BKkKcEeeo/AAAAP/cHAAAAAAAAAeABAAASAAAAPc/zPM/z5D+QSpCnBHnqPwAAAD/3BwAAAAAAAAHhAQAAEgAAAEGZuNK9AeU/kEqQpwR56j8AAAA/BggAAAAAAAAB4gEAABIAAABL9waUiSvlP5BKkKcEeeo/AAAAPwYIAAAAAAAAAeMBAAASAAAAU4uQv2ZH5T+QSpCnBHnqPwAAAD8WCAAAAAAAAAHkAQAAEgAAAFuE/DU7auU/kEqQpwR56j8AAAA/FggAAAAAAAAB5QEAABIAAABfTsHLKXjlP5BKkKcEeeo/AAAAPxYIAAAAAAAAAeYBAAASAAAAaawPjfWh5T/Q2jesfcPqPwAAAD8lCAAAAAAAAAHnAQAAEgAAAHGlewPKxOU/0No3rH3D6j8AAAA/JQgAAAAAAAAB6AEAABIAAAB1b0CZuNLlP9DaN6x9w+o/AAAAPzUIAAAAAAAAAekBAAASAAAAfQPKxJXu5T/Q2jesfcPqPwAAAD81CAAAAAAAAAHqAQAAEgAAAIEycaV7A+Y/0No3rH3D6j8AAAA/RQgAAAAAAAAB6wEAABIAAACF/DU7ahHmP9DaN6x9w+o/AAAAP0UIAAAAAAAAAewBAAASAAAAjfWhsT405j/Q2jesfcPqPwAAAD9UCAAAAAAAAAHtAQAAEgAAAJdT8HIKXuY/0No3rH3D6j8AAAA/VAgAAAAAAAAB7gEAABIAAACjsT401ofmP9DaN6x9w+o/AAAAP2QIAAAAAAAAAe8BAAASAAAAsdlRi5C/5j/Q2jesfcPqPwAAAD9kCAAAAAAAAAHwAQAAEgAAAL8BZeJK9+Y/kEqQpwR56j8AAAA/dAgAAAAAAAAB8QEAABIAAADRWB8a60PnP5BKkKcEeeo/AAAAP3QIAAAAAAAAAfIBAAASAAAA34AycaV75z+QSpCnBHnqPwAAAD90CAAAAAAAAAHzAQAAEgAAAPPX7KhFyOc/kEqQpwR56j8AAAA/gQgAAAAAAAAB9AEAABIAAAD7NTtqEfLnP5BKkKcEeeo/AAAAP4EIAAAAAAAAAfUBAAASAAAADcMwDMMw6D/Q2jesfcPqPwAAAD+RCAAAAAAAAAH2AQAAEgAAABVXujegTOg/0No3rH3D6j8AAAA/kQgAAAAAAAAB9wEAABIAAAAXhmEYhmHoPyBr37D2Des/AAAAP6AIAAAAAAAAAfgBAAASAAAAHVAmrnRv6D8ga9+w9g3rPwAAAD+gCAAAAAAAAAH5AQAAEgAAACPkr9lRi+g/IGvfsPYN6z8AAAA/sAgAAAAAAAAB+gEAABIAAAApE1e6N6DoPyBr37D2Des/AAAAP7AIAAAAAAAAAfsBAAASAAAAK3g5BS+n6D8ga9+w9g3rPwAAAD/ACAAAAAAAAAH8AQAAEgAAAC9C/podteg/IGvfsPYN6z8AAAA/wAgAAAAAAAAB/QEAABIAAAAzcaV7A8roPyBr37D2Des/AAAAP88IAAAAAAAAAf4BAAASAAAAOQUvp+Dl6D8ga9+w9g3rPwAAAD/PCAAAAAAAAAH/AQAAEgAAAD801ofG+ug/IGvfsPYN6z8AAAA/zwgAAAAAAAABAAIAABIAAABBmbjSvQHpPyBr37D2Des/AAAAP98IAAAAAAAAAQECAAASAAAARWN9aKwP6T8ga9+w9g3rPwAAAD/fCAAAAAAAAAECAgAAEgAAAEuSJEmSJOk/IGvfsPYN6z8AAAA/7wgAAAAAAAABAwIAABIAAABPJq50b0DpPyBr37D2Des/AAAAP+8IAAAAAAAAAQQCAAASAAAAVVVVVVVV6T8ga9+w9g3rPwAAAD/+CAAAAAAAAAEFAgAAEgAAAFkfGutDY+k/IGvfsPYN6z8AAAA//ggAAAAAAAABBgIAABIAAABdTsHLKXjpPyBr37D2Des/AAAAPw4JAAAAAAAAAQcCAAASAAAAYbOjFiF/6T8ga9+w9g3rPwAAAD8OCQAAAAAAAAEIAgAAEgAAAGN9aKwPjek/IGvfsPYN6z8AAAA/HQkAAAAAAAABCQIAABIAAABnRy1C/prpPyBr37D2Des/AAAAPx0JAAAAAAAAAQoCAAASAAAAaawPjfWh6T8AHNa+Ye3rPwAAAD8dCQAAAAAAAAELAgAAEgAAAGsR8tfsqOk/ABzWvmHt6z8AAAA/LQkAAAAAAAABDAIAABIAAABrdtQi5K/pPwAc1r5h7es/AAAAPy0JAAAAAAAAAQ0CAAASAAAAb9u2bdu26T8AHNa+Ye3rPwAAAD9cCQAAAAAAAAs=</ink>
</athena>
</file>

<file path=customXml/item109.xml><?xml version="1.0" encoding="utf-8"?>
<athena xmlns="http://schemas.microsoft.com/edu/athena" version="0.1.3517.0">
  <media streamable="true" recordStart="0" recordEnd="14640" recordLength="14674" audioOnly="true"/>
</athena>
</file>

<file path=customXml/item11.xml><?xml version="1.0" encoding="utf-8"?>
<athena xmlns="http://schemas.microsoft.com/edu/athena" version="0.1.3517.0">
  <media streamable="true" recordStart="0" recordEnd="57322" recordLength="57350" audioOnly="true" start="0" end="57322" audioFormat="{00001610-0000-0010-8000-00AA00389B71}" audioRate="44100" muted="false" volume="0.8" fadeIn="0" fadeOut="0" videoFormat="{34363248-0000-0010-8000-00AA00389B71}" videoRate="15" videoWidth="256" videoHeight="256"/>
</athena>
</file>

<file path=customXml/item110.xml><?xml version="1.0" encoding="utf-8"?>
<athena xmlns="http://schemas.microsoft.com/edu/athena" version="0.1.3517.0">
  <media streamable="true" recordStart="0" recordEnd="44691" recordLength="44722" audioOnly="true" start="0" end="44691" audioFormat="{00001610-0000-0010-8000-00AA00389B71}" audioRate="44100" muted="false" volume="0.8" fadeIn="0" fadeOut="0" videoFormat="{34363248-0000-0010-8000-00AA00389B71}" videoRate="15" videoWidth="256" videoHeight="256"/>
</athena>
</file>

<file path=customXml/item111.xml><?xml version="1.0" encoding="utf-8"?>
<athena xmlns="http://schemas.microsoft.com/edu/athena" version="0.1.3517.0">
  <media streamable="true" recordStart="0" recordEnd="17721" recordLength="17734" audioOnly="true"/>
</athena>
</file>

<file path=customXml/item112.xml><?xml version="1.0" encoding="utf-8"?>
<athena xmlns="http://schemas.microsoft.com/edu/athena" version="0.1.3517.0">
  <timings duration="66438"/>
</athena>
</file>

<file path=customXml/item113.xml><?xml version="1.0" encoding="utf-8"?>
<athena xmlns="http://schemas.microsoft.com/edu/athena" version="0.1.3517.0">
  <media streamable="true" recordStart="0" recordEnd="18635" recordLength="18670" audioOnly="true"/>
</athena>
</file>

<file path=customXml/item114.xml><?xml version="1.0" encoding="utf-8"?>
<athena xmlns="http://schemas.microsoft.com/edu/athena" version="0.1.3517.0">
  <media streamable="true" recordStart="0" recordEnd="15319" recordLength="15359" audioOnly="true"/>
</athena>
</file>

<file path=customXml/item115.xml><?xml version="1.0" encoding="utf-8"?>
<athena xmlns="http://schemas.microsoft.com/edu/athena" version="0.1.3517.0">
  <media streamable="true" recordStart="0" recordEnd="26540" recordLength="26605" audioOnly="true"/>
</athena>
</file>

<file path=customXml/item116.xml><?xml version="1.0" encoding="utf-8"?>
<athena xmlns="http://schemas.microsoft.com/edu/athena" version="0.1.3517.0">
  <media streamable="true" recordStart="0" recordEnd="38785" recordLength="38799" audioOnly="true" start="0" end="38785" audioFormat="{00001610-0000-0010-8000-00AA00389B71}" audioRate="44100" muted="false" volume="0.8" fadeIn="0" fadeOut="0" videoFormat="{34363248-0000-0010-8000-00AA00389B71}" videoRate="15" videoWidth="256" videoHeight="256"/>
</athena>
</file>

<file path=customXml/item117.xml><?xml version="1.0" encoding="utf-8"?>
<athena xmlns="http://schemas.microsoft.com/edu/athena" version="0.1.3517.0">
  <media streamable="true" recordStart="0" recordEnd="37370" recordLength="37424" audioOnly="true" start="0" end="37370" audioFormat="{00001610-0000-0010-8000-00AA00389B71}" audioRate="44100" muted="false" volume="0.8" fadeIn="0" fadeOut="0" videoFormat="{34363248-0000-0010-8000-00AA00389B71}" videoRate="15" videoWidth="256" videoHeight="256"/>
</athena>
</file>

<file path=customXml/item118.xml><?xml version="1.0" encoding="utf-8"?>
<athena xmlns="http://schemas.microsoft.com/edu/athena" version="0.1.3517.0">
  <media streamable="true" recordStart="0" recordEnd="41742" recordLength="41799" audioOnly="true"/>
</athena>
</file>

<file path=customXml/item119.xml><?xml version="1.0" encoding="utf-8"?>
<athena xmlns="http://schemas.microsoft.com/edu/athena" version="0.1.3517.0">
  <media streamable="true" recordStart="0" recordEnd="32002" recordLength="32033" audioOnly="true" start="0" end="32002" audioFormat="{00001610-0000-0010-8000-00AA00389B71}" audioRate="44100" muted="false" volume="0.8" fadeIn="0" fadeOut="0" videoFormat="{34363248-0000-0010-8000-00AA00389B71}" videoRate="15" videoWidth="256" videoHeight="256"/>
</athena>
</file>

<file path=customXml/item12.xml><?xml version="1.0" encoding="utf-8"?>
<athena xmlns="http://schemas.microsoft.com/edu/athena" version="0.1.3517.0">
  <media streamable="true" recordStart="0" recordEnd="4264" recordLength="4315" audioOnly="true"/>
</athena>
</file>

<file path=customXml/item120.xml><?xml version="1.0" encoding="utf-8"?>
<athena xmlns="http://schemas.microsoft.com/edu/athena" version="0.1.3517.0">
  <media streamable="true" recordStart="0" recordEnd="45790" recordLength="45805" audioOnly="true"/>
</athena>
</file>

<file path=customXml/item121.xml><?xml version="1.0" encoding="utf-8"?>
<athena xmlns="http://schemas.microsoft.com/edu/athena" version="0.1.3517.0">
  <media streamable="true" recordStart="0" recordEnd="11088" recordLength="11133" audioOnly="true"/>
</athena>
</file>

<file path=customXml/item122.xml><?xml version="1.0" encoding="utf-8"?>
<athena xmlns="http://schemas.microsoft.com/edu/athena" version="0.1.3517.0">
  <media streamable="true" recordStart="0" recordEnd="33415" recordLength="33415" audioOnly="true" start="0" end="33415" audioFormat="{00001610-0000-0010-8000-00AA00389B71}" audioRate="44100" muted="false" volume="0.8" fadeIn="0" fadeOut="0" videoFormat="{34363248-0000-0010-8000-00AA00389B71}" videoRate="15" videoWidth="256" videoHeight="256"/>
</athena>
</file>

<file path=customXml/item123.xml><?xml version="1.0" encoding="utf-8"?>
<athena xmlns="http://schemas.microsoft.com/edu/athena" version="0.1.3517.0">
  <media streamable="true" recordStart="0" recordEnd="42676" recordLength="42733" audioOnly="true"/>
</athena>
</file>

<file path=customXml/item124.xml><?xml version="1.0" encoding="utf-8"?>
<athena xmlns="http://schemas.microsoft.com/edu/athena" version="0.1.3517.0">
  <media streamable="true" recordStart="0" recordEnd="35738" recordLength="35750" audioOnly="true" start="0" end="35738" audioFormat="{00001610-0000-0010-8000-00AA00389B71}" audioRate="44100" muted="false" volume="0.8" fadeIn="0" fadeOut="0" videoFormat="{34363248-0000-0010-8000-00AA00389B71}" videoRate="15" videoWidth="256" videoHeight="256"/>
</athena>
</file>

<file path=customXml/item125.xml><?xml version="1.0" encoding="utf-8"?>
<athena xmlns="http://schemas.microsoft.com/edu/athena" version="0.1.3517.0">
  <timings duration="44691"/>
</athena>
</file>

<file path=customXml/item126.xml><?xml version="1.0" encoding="utf-8"?>
<athena xmlns="http://schemas.microsoft.com/edu/athena" version="0.1.3517.0">
  <media streamable="true" recordStart="0" recordEnd="3683" recordLength="3692" audioOnly="true"/>
</athena>
</file>

<file path=customXml/item127.xml><?xml version="1.0" encoding="utf-8"?>
<athena xmlns="http://schemas.microsoft.com/edu/athena" version="0.1.3517.0">
  <media streamable="true" recordStart="0" recordEnd="9866" recordLength="9886" audioOnly="true"/>
</athena>
</file>

<file path=customXml/item128.xml><?xml version="1.0" encoding="utf-8"?>
<athena xmlns="http://schemas.microsoft.com/edu/athena" version="0.1.3517.0">
  <media streamable="true" recordStart="0" recordEnd="22195" recordLength="22199" audioOnly="true"/>
</athena>
</file>

<file path=customXml/item129.xml><?xml version="1.0" encoding="utf-8"?>
<athena xmlns="http://schemas.microsoft.com/edu/athena" version="0.1.3517.0">
  <media streamable="true" recordStart="0" recordEnd="12310" recordLength="12378" audioOnly="true"/>
</athena>
</file>

<file path=customXml/item13.xml><?xml version="1.0" encoding="utf-8"?>
<athena xmlns="http://schemas.microsoft.com/edu/athena" version="0.1.3517.0">
  <media streamable="true" recordStart="0" recordEnd="22947" recordLength="22961" audioOnly="true" start="0" end="22947" audioFormat="{00001610-0000-0010-8000-00AA00389B71}" audioRate="44100" muted="false" volume="0.8" fadeIn="0" fadeOut="0" videoFormat="{34363248-0000-0010-8000-00AA00389B71}" videoRate="15" videoWidth="256" videoHeight="256"/>
</athena>
</file>

<file path=customXml/item130.xml><?xml version="1.0" encoding="utf-8"?>
<athena xmlns="http://schemas.microsoft.com/edu/athena" version="0.1.3517.0">
  <media streamable="true" recordStart="0" recordEnd="8601" recordLength="8635" audioOnly="true"/>
</athena>
</file>

<file path=customXml/item131.xml><?xml version="1.0" encoding="utf-8"?>
<athena xmlns="http://schemas.microsoft.com/edu/athena" version="0.1.3517.0">
  <timings duration="38785"/>
</athena>
</file>

<file path=customXml/item132.xml><?xml version="1.0" encoding="utf-8"?>
<athena xmlns="http://schemas.microsoft.com/edu/athena" version="0.1.3517.0">
  <timings duration="37370"/>
</athena>
</file>

<file path=customXml/item133.xml><?xml version="1.0" encoding="utf-8"?>
<athena xmlns="http://schemas.microsoft.com/edu/athena" version="0.1.3517.0">
  <timings duration="32002"/>
</athena>
</file>

<file path=customXml/item134.xml><?xml version="1.0" encoding="utf-8"?>
<athena xmlns="http://schemas.microsoft.com/edu/athena" version="0.1.3517.0">
  <media streamable="true" recordStart="0" recordEnd="5323" recordLength="5363" audioOnly="true"/>
</athena>
</file>

<file path=customXml/item135.xml><?xml version="1.0" encoding="utf-8"?>
<athena xmlns="http://schemas.microsoft.com/edu/athena" version="0.1.3517.0">
  <media streamable="true" recordStart="0" recordEnd="2536" recordLength="2556" audioOnly="true" start="0" end="2536" audioFormat="{00001610-0000-0010-8000-00AA00389B71}" audioRate="44100" muted="false" volume="0.8" fadeIn="0" fadeOut="0" videoFormat="{34363248-0000-0010-8000-00AA00389B71}" videoRate="15" videoWidth="256" videoHeight="256"/>
</athena>
</file>

<file path=customXml/item136.xml><?xml version="1.0" encoding="utf-8"?>
<athena xmlns="http://schemas.microsoft.com/edu/athena" version="0.1.3517.0">
  <timings duration="33415"/>
</athena>
</file>

<file path=customXml/item137.xml><?xml version="1.0" encoding="utf-8"?>
<athena xmlns="http://schemas.microsoft.com/edu/athena" version="0.1.3517.0">
  <media streamable="true" recordStart="0" recordEnd="29333" recordLength="29399" audioOnly="true"/>
</athena>
</file>

<file path=customXml/item138.xml><?xml version="1.0" encoding="utf-8"?>
<athena xmlns="http://schemas.microsoft.com/edu/athena" version="0.1.3517.0">
  <media streamable="true" recordStart="0" recordEnd="13871" recordLength="13935"/>
</athena>
</file>

<file path=customXml/item139.xml><?xml version="1.0" encoding="utf-8"?>
<athena xmlns="http://schemas.microsoft.com/edu/athena" version="0.1.3517.0">
  <media streamable="true" recordStart="0" recordEnd="66171" recordLength="66200" audioOnly="true" start="0" end="66171" audioFormat="{00001610-0000-0010-8000-00AA00389B71}" audioRate="44100" muted="false" volume="0.8" fadeIn="0" fadeOut="0" videoFormat="{34363248-0000-0010-8000-00AA00389B71}" videoRate="15" videoWidth="256" videoHeight="256"/>
</athena>
</file>

<file path=customXml/item14.xml><?xml version="1.0" encoding="utf-8"?>
<athena xmlns="http://schemas.microsoft.com/edu/athena" version="0.1.3517.0">
  <media streamable="true" recordStart="0" recordEnd="4953" recordLength="4999" audioOnly="true"/>
</athena>
</file>

<file path=customXml/item140.xml><?xml version="1.0" encoding="utf-8"?>
<athena xmlns="http://schemas.microsoft.com/edu/athena" version="0.1.3517.0">
  <media streamable="true" recordStart="0" recordEnd="8398" recordLength="8423" audioOnly="true"/>
</athena>
</file>

<file path=customXml/item141.xml><?xml version="1.0" encoding="utf-8"?>
<athena xmlns="http://schemas.microsoft.com/edu/athena" version="0.1.3517.0">
  <media streamable="true" recordStart="0" recordEnd="42068" recordLength="42123" audioOnly="true"/>
</athena>
</file>

<file path=customXml/item142.xml><?xml version="1.0" encoding="utf-8"?>
<athena xmlns="http://schemas.microsoft.com/edu/athena" version="0.1.3517.0">
  <media streamable="true" recordStart="0" recordEnd="63305" recordLength="63333" audioOnly="true"/>
</athena>
</file>

<file path=customXml/item143.xml><?xml version="1.0" encoding="utf-8"?>
<athena xmlns="http://schemas.microsoft.com/edu/athena" version="0.1.3517.0">
  <media streamable="true" recordStart="0" recordEnd="54089" recordLength="54153" audioOnly="true"/>
</athena>
</file>

<file path=customXml/item144.xml><?xml version="1.0" encoding="utf-8"?>
<athena xmlns="http://schemas.microsoft.com/edu/athena" version="0.1.3517.0">
  <media streamable="true" recordStart="0" recordEnd="14030" recordLength="14080" audioOnly="true"/>
</athena>
</file>

<file path=customXml/item145.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IAAAAEAAAABwMAAAAAAQAAAAQAAAAECUlua0F0b21WMQIAAAAJBAAAAAkFAAAADQIFBAAAAAtQZW5TdHJva2VWMQQAAAAKQXR0cmlidXRlcwVUcmFjZQlTdGFydFRpbWUEVHlwZQQEAAQPUGVuQXR0cmlidXRlc1YxAgAAAApJbmtUcmFjZVYxAgAAABAMQWN0aW9uVHlwZVYxAgAAAAIAAAAJBgAAAAkHAAAAEiIAAAAAAAAF+P///wxBY3Rpb25UeXBlVjEBAAAAB3ZhbHVlX18ACAIAAAAAAAAABQUAAAANQ2xlYXJDYW52YXNWMQIAAAAJU3RhcnRUaW1lBFR5cGUABBAMQWN0aW9uVHlwZVYxAgAAAAIAAAAWMAAAAAAAAAH3////+P///wAAAAAFBgAAAA9QZW5BdHRyaWJ1dGVzVjEKAAAAB19jb2xvckEHX2NvbG9yUgdfY29sb3JHB19jb2xvckIKRml0VG9DdXJ2ZQZIZWlnaHQOSWdub3JlUHJlc3N1cmUNSXNIaWdobGlnaHRlcgVTaGFwZQVXaWR0aAAAAAAAAAAABAACAgICAQYBAQxCcnVzaFNoYXBlVjECAAAABgIAAAD/ALDwAAAAAAAAAAhAAAAF9v///wxCcnVzaFNoYXBlVjEBAAAAB3ZhbHVlX18ACAIAAAABAAAAAAAAAAAACEAFBwAAAApJbmtUcmFjZVYxAwAAAA1MaXN0YDErX2l0ZW1zDExpc3RgMStfc2l6ZQ9MaXN0YDErX3ZlcnNpb24EAAAYU2hhcmVkLklua2luZy5JbmtQb2ludFtdAgAAAAgIAgAAAAkLAAAA5gAAAOYAAAAHCwAAAAABAAAAAAEAAAQKSW5rUG9pbnRWMQI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DRoFDAAAAApJbmtQb2ludFYxBAAAAAFYAVkOUHJlc3N1cmVGYWN0b3IJVGltZVN0YW1wAAAAAAYGCxACAAAAhBsRzKZF2j8Ayk+Is/KDPwAAAD8AAAAAAAAAAAENAAAADAAAAPy62p7UDNk/AH5CnJWfkD8AAAA/uwAAAAAAAAABDgAAAAwAAABcjv0r6KzXPwCwd0wN7J0/AAAAP8sAAAAAAAAAAQ8AAAAMAAAAjP0r6KzX1T+AvWNqYO+oPwAAAD/LAAAAAAAAAAEQAAAADAAAAPTQTnXAd9Q/gCRJkiRJsj8AAAA/2wAAAAAAAAABEQAAAAwAAABM2Mq8ufDSP0AXXXTRRbc/AAAAP9sAAAAAAAAAARIAAAAMAAAArKvtSc2Q0T/gCXFWfkK8PwAAAD/qAAAAAAAAAAETAAAADAAAADwXXmIVf9A/4CfEWfkJwT8AAAA/6gAAAAAAAAABFAAAAAwAAABoRDCbFmnMP3DH1MDeMcU/AAAAP+8AAAAAAAAAARUAAAAMAAAAGFMoKglbyT/wE+Ks/ITIPwAAAD/vAAAAAAAAAAEWAAAADAAAAHgxhaKSsMU/cGDvmBrYyz8AAAA/7wAAAAAAAAABFwAAAAwAAACQCGbTIo3DPwAAAAAAANA/AAAAP/8AAAAAAAAAARgAAAAMAAAAMBdeYhV/wD9w0UUXXXTRPwAAAD//AAAAAAAAAAEZAAAADAAAAJDcfSZLt7w/GM7KT4iz0j8AAAA/DgEAAAAAAAABGgAAAAwAAAAQKglbmTe3PwD2jqmBvdM/AAAAPw4BAAAAAAAAARsAAAAMAAAA0DgB6osptD94x9TA3jHVPwAAAD8eAQAAAAAAAAEcAAAADAAAAIBH+Xh+G7E/YO+YGtg71j8AAAA/HgEAAAAAAAABHQAAAAwAAAAg63W1PampP0AXXXTRRdc/AAAAPy0BAAAAAAAAAR4AAAAMAAAAgMnSLcf+pT+w6KKLLrrYPwAAAD8tAQAAAAAAAAEfAAAADAAAAGBH+Xh+G6E/aOUnxFn52T8AAAA/LQEAAAAAAAABIAAAAAwAAADAS6ziD+KaP9i2bdu2bds/AAAAPz0BAAAAAAAAASEAAAAMAAAAwAhm0yKNkz/gMTWwd0zdPwAAAD9NAQAAAAAAAAEiAAAADAAAAICKP4hrcIg/AIU4Kz8h3j8AAAA/TQEAAAAAAAABIwAAAAwAAAAADBk9tFN9P/j//////98/AAAAP00BAAAAAAAAASQAAAAMAAAAAAwZPbRTfT/wE+Ks/ITgPwAAAD9cAQAAAAAAAAElAAAADAAAAAAMGT20U30/HFMDe8fU4D8AAAA/XAEAAAAAAAABJgAAAAwAAAAADBk9tFN9P6z8hDgrP+E/AAAAP2wBAAAAAAAAAScAAAAMAAAAAAwZPbRTfT/YO6YG9o7hPwAAAD9sAQAAAAAAAAEoAAAADAAAAAAMGT20U30/oBBn5SfE4T8AAAA/fAEAAAAAAAABKQAAAAwAAAAADBk9tFN9P8xPiLPyE+I/AAAAP3wBAAAAAAAAASoAAAAMAAAAAAwZPbRTfT8gzspPiLPiPwAAAD+LAQAAAAAAAAErAAAADAAAAAAMGT20U30/SA3sHVMD4z8AAAA/iwEAAAAAAAABLAAAAAwAAAAADBk9tFN9P9i2bdu2beM/AAAAP4sBAAAAAAAAAS0AAAAMAAAAAAwZPbRTfT8sNbB3TA3kPwAAAD+bAQAAAAAAAAEuAAAADAAAAAAMGT20U40/vN4xNbB35D8AAAA/mwEAAAAAAAABLwAAAAwAAACAij+Ia3CYP3zH1MDeMeU/AAAAP6oBAAAAAAAAATAAAAAMAAAAwM2Fl1jFnz/4hDgrPyHmPwAAAD+qAQAAAAAAAAExAAAADAAAAABpnAD1xaQ/VAN7x9TA5j8AAAA/ugEAAAAAAAABMgAAAAwAAACAydItx/6lPwzsHVMDe+c/AAAAP7oBAAAAAAAAATMAAAAMAAAAICoJW5k3pz/UwN4xNbDnPwAAAD/KAQAAAAAAAAE0AAAADAAAAKBLrOIP4qo//P//////5z8AAAA/ygEAAAAAAAABNQAAAAwAAADgDBk9tFOtPyw/Ic7KT+g/AAAAP9kBAAAAAAAAATYAAAAMAAAA4AwZPbRTrT+MqYG9Y2roPwAAAD/ZAQAAAAAAAAE3AAAADAAAAGBtT2qGjK4/8BPirPyE6D8AAAA/6QEAAAAAAAABOAAAAAwAAADAzYWXWMWvPxxTA3vH1Og/AAAAP+kBAAAAAAAAATkAAAAMAAAAMBdeYhV/sD/kJ8RZ+QnpPwAAAD/pAQAAAAAAAAE6AAAADAAAAMB3lI/nt7E/EGflJ8RZ6T8AAAA/+QEAAAAAAAABOwAAAAwAAACQCGbTIo2zPwB7x9TA3uk/AAAAP/kBAAAAAAAAATwAAAAMAAAAgBsRzKZFuj+EOCs/Ic7qPwAAAD8IAgAAAAAAAAE9AAAADAAAAPDNhZdYxb8/PCHOyk+I6z8AAAA/CAIAAAAAAAABPgAAAAwAAACwoLNeV9vDP4Sz8hPirOw/AAAAPxgCAAAAAAAAAT8AAAAMAAAASMJW5s2Fxz+kBvaOqYHtPwAAAD8YAgAAAAAAAAFAAAAADAAAAHgbEcymRco/iC666KKL7j8AAAA/JwIAAAAAAAABQQAAAAwAAAAoFJWErczLP7ht27Zt2+4/AAAAPycCAAAAAAAAAUIAAAAMAAAA+KRmyOihzT/grPyEOCvvPwAAAD83AgAAAAAAAAFDAAAADAAAAGhtT2qGjM4/QBdddNFF7z8AAAA/NwIAAAAAAAABRAAAAAwAAAB4BZ31utrOP6iBvWNqYO8/AAAAP0cCAAAAAAAAAUUAAAAMAAAA6M2Fl1jFzz8M7B1TA3vvPwAAAD9HAgAAAAAAAAFGAAAADAAAABR/ENfgMNA/DOwdUwN77z8AAAA/RwIAAAAAAAABRwAAAAwAAABE4wSoL6bQPwzsHVMDe+8/AAAAP1YCAAAAAAAAAUgAAAAMAAAAVK+r7UnN0D8M7B1TA3vvPwAAAD9WAgAAAAAAAAFJAAAADAAAAGx7UjNk9NA/0MDeMTWw7z8AAAA/ZgIAAAAAAAABSgAAAAwAAACc30YEs2nRP9DA3jE1sO8/AAAAP2YCAAAAAAAAAUsAAAAMAAAAxHeUj+e30T/QwN4xNbDvPwAAAD92AgAAAAAAAAFMAAAADAAAAEzYyry58NI/0MDeMTWw7z8AAAA/dgIAAAAAAAABTQAAAAwAAAB8PL+NCGbTP9DA3jE1sO8/AAAAP4UCAAAAAAAAAU4AAAAMAAAA5ASoL6ZQ1D/QwN4xNbDvPwAAAD+FAgAAAAAAAAFPAAAADAAAAGxl3lx4idU/0MDeMTWw7z8AAAA/lQIAAAAAAAABUAAAAAwAAADULcf+FXTWP9DA3jE1sO8/AAAAP5UCAAAAAAAAAVEAAAAMAAAAPPavoLNe1z/QwN4xNbDvPwAAAD+VAgAAAAAAAAFSAAAADAAAAFyO/SvorNc/0MDeMTWw7z8AAAA/pAIAAAAAAAABUwAAAAwAAACcvphCUUnYP3BWfkKcle8/AAAAP6QCAAAAAAAAAVQAAAAMAAAA/LrantQM2T8M7B1TA3vvPwAAAD+0AgAAAAAAAAFVAAAADAAAADzrdbU9qdk/DOwdUwN77z8AAAA/tAIAAAAAAAABVgAAAAwAAACM57cRwWzaP0AXXXTRRe8/AAAAP8QCAAAAAAAAAVcAAAAMAAAA9K+gs15X2z9AF1100UXvPwAAAD/EAgAAAAAAAAFYAAAADAAAAFx4iVX8Qdw/4Kz8hDgr7z8AAAA/0wIAAAAAAAABWQAAAAwAAABsRDCbFmncP+Cs/IQ4K+8/AAAAP9MCAAAAAAAAAVoAAAAMAAAAfAWd9bra3j8Y2DumBvbuPwAAAD/jAgAAAAAAAAFbAAAADAAAADoXXmIVf+A/iC666KKL7j8AAAA/4wIAAAAAAAABXAAAAAwAAADK3WeydMvhP8RZ+QlxVu4/AAAAP+MCAAAAAAAAAV0AAAAMAAAAKkB9MYWi4j80sHdMDeztPwAAAD/zAgAAAAAAAAFeAAAADAAAAIaikrCVeeM/NLB3TA3s7T8AAAA/AQMAAAAAAAABXwAAAAwAAADWOAHqiynkP2jbtm3btu0/AAAAPxADAAAAAAAAAWAAAAAMAAAAAp31utqe5D8IcVZ+QpztPwAAAD8QAwAAAAAAAAFhAAAADAAAAB7PbyOC2eQ/pAb2jqmB7T8AAAA/IAMAAAAAAAABYgAAAAwAAAAymxZpnADlP+AxNbB3TO0/AAAAPyADAAAAAAAAAWMAAAAMAAAAXpk3F15i5T/gMTWwd0ztPwAAAD8vAwAAAAAAAAFkAAAADAAAAH4xhaKSsOU/eMfUwN4x7T8AAAA/LwMAAAAAAAABZQAAAAwAAACiydItx/7lP3jH1MDeMe0/AAAAPz8DAAAAAAAAAWYAAAAMAAAA2pOaIaOH5j/sHVMDe8fsPwAAAD8/AwAAAAAAAAFnAAAADAAAAA74jvLx/OY/hLPyE+Ks7D8AAAA/TwMAAAAAAAABaAAAAAwAAABajv0r6KznPzA1sHdMDew/AAAAP08DAAAAAAAAAWkAAAAMAAAA1iKNE6C+6D/Ytm3btm3rPwAAAD9eAwAAAAAAAAFqAAAADAAAAD7rdbU9qek/SA3sHVMD6z8AAAA/XgMAAAAAAAABawAAAAwAAAB2tT2pGTLqPxzOyk+Is+o/AAAAP14DAAAAAAAAAWwAAAAMAAAAsn8FnfW66j8ouuiiiy7qPwAAAD9uAwAAAAAAAAFtAAAADAAAAObj+W1EMOs/AHvH1MDe6T8AAAA/bgMAAAAAAAABbgAAAAwAAAAKfEf5eH7rPzimBvaOqek/AAAAP34DAAAAAAAAAW8AAAAMAAAAIq7BYSC56z/UO6YG9o7pPwAAAD9+AwAAAAAAAAFwAAAADAAAAE6s4g/iGuw/rPyEOCs/6T8AAAA/jQMAAAAAAAABcQAAAAwAAABm3lx4iVXsP7zooosuuug/AAAAP40DAAAAAAAAAXIAAAAMAAAAfhDX4DCQ7D+MqYG9Y2roPwAAAD+dAwAAAAAAAAFzAAAADAAAAKKoJGxl3uw/YGpg75ga6D8AAAA/nQMAAAAAAAABdAAAAAwAAAC62p7UDBntP5yVnxBn5ec/AAAAP6wDAAAAAAAAAXUAAAAMAAAA+qRmyOih7T/krPyEOCvnPwAAAD+sAwAAAAAAAAF2AAAADAAAABo9tFMd8O0/8Jga2Dum5j8AAAA/rAMAAAAAAAABdwAAAAwAAABGO9UB31HuP8RZ+QlxVuY/AAAAP7wDAAAAAAAAAXgAAAAMAAAAdp/J0i3H7j+UGtg7pgbmPwAAAD+8AwAAAAAAAAF5AAAADAAAAI7RQzvVAe8/BHFWfkKc5T8AAAA/zAMAAAAAAAABegAAAAwAAACqA76jfDzvP9wxNbB3TOU/AAAAP8wDAAAAAAAAAXsAAAAMAAAAsmmRxglQ7z+w8hPirPzkPwAAAD/bAwAAAAAAAAF8AAAADAAAAL7PZOmWY+8/TIiz8hPi5D8AAAA/2wMAAAAAAAABfQAAAAwAAADWAd9RPp7vPyBJkiRJkuQ/AAAAP+sDAAAAAAAAAX4AAAAMAAAA1gHfUT6e7z+83jE1sHfkPwAAAD/rAwAAAAAAAAF/AAAADAAAANYB31E+nu8/LDWwd0wN5D8AAAA/+wMAAAAAAAABgAAAAAwAAADWAd9RPp7vP8zKT4iz8uM/AAAAP/sDAAAAAAAAAYEAAAAMAAAA1gHfUT6e7z88Ic7KT4jjPwAAAD/7AwAAAAAAAAGCAAAADAAAANYB31E+nu8/sHdMDewd4z8AAAA/CgQAAAAAAAABgwAAAAwAAADWAd9RPp7vPwB7x9TA3uE/AAAAPwoEAAAAAAAAAYQAAAAMAAAA1gHfUT6e7z+46KKLLrrgPwAAAD8aBAAAAAAAAAGFAAAADAAAAOrNhZdYxe8/4Kz8hDgr3z8AAAA/GgQAAAAAAAABhgAAAAwAAADqzYWXWMXvP0iIs/IT4tw/AAAAPykEAAAAAAAAAYcAAAAMAAAA6s2Fl1jF7z+giy666KLbPwAAAD8pBAAAAAAAAAGIAAAADAAAAOrNhZdYxe8/aOUnxFn52T8AAAA/OQQAAAAAAAABiQAAAAwAAADqzYWXWMXvPxBn5SfEWdk/AAAAPzkEAAAAAAAAAYoAAAAMAAAA6s2Fl1jF7z+AvWNqYO/YPwAAAD9JBAAAAAAAAAGLAAAADAAAAM6bCy+xiu8/KD8hzspP2D8AAAA/SQQAAAAAAAABjAAAAAwAAAC+z2TplmPvP0AXXXTRRdc/AAAAP1gEAAAAAAAAAY0AAAAMAAAAsmmRxglQ7z8gxFn5CXHWPwAAAD9YBAAAAAAAAAGOAAAADAAAAKad6oDvKO8/yEUXXXTR1T8AAAA/aAQAAAAAAAABjwAAAAwAAACKa3AYSO7uPwD2jqmBvdM/AAAAP2gEAAAAAAAAAZAAAAAMAAAAZtMijROg7j8Ie8fUwN7RPwAAAD9oBAAAAAAAAAGRAAAADAAAAF5tT2qGjO4/AAAAAAAA0D8AAAA/eAQAAAAAAAABkgAAAAwAAAAqCVuZNxfuPxBddNFFF80/AAAAP3gEAAAAAAAAAZMAAAAMAAAAEtfgMJDc7T9ADewdUwPLPwAAAD+HBAAAAAAAAAGUAAAADAAAAPqkZsjooe0/0MDeMTWwxz8AAAA/hwQAAAAAAAABlQAAAAwAAADecuxfQWftPyDEWfkJccY/AAAAP5cEAAAAAAAAAZYAAAAMAAAAutqe1AwZ7T9wx9TA3jHFPwAAAD+XBAAAAAAAAAGXAAAADAAAAKKoJGxl3uw/0MpPiLPywz8AAAA/pgQAAAAAAAABmAAAAAwAAACKdqoDvqPsP7B3TA3sHcM/AAAAP6YEAAAAAAAAAZkAAAAMAAAAckQwmxZp7D8Ae8fUwN7BPwAAAD+mBAAAAAAAAAGaAAAADAAAAFYStjJvLuw/UH5CnJWfwD8AAAA/tgQAAAAAAAABmwAAAAwAAAAyeminOuDrP2BWfkKclb8/AAAAP7YEAAAAAAAAAZwAAAAMAAAACnxH+Xh+6z9AA3vH1MC+PwAAAD/GBAAAAAAAAAGdAAAADAAAAObj+W1EMOs/4AlxVn5CvD8AAAA/xgQAAAAAAAABngAAAAwAAACis15X25PqP6AQZ+UnxLk/AAAAP9UEAAAAAAAAAZ8AAAAMAAAAdrU9qRky6j9AF1100UW3PwAAAD/VBAAAAAAAAAGgAAAADAAAACK5+0yWbuk/wMpPiLPysz8AAAA/5QQAAAAAAAABoQAAAAwAAADWIo0ToL7oP4AkSZIkSbI/AAAAP+UEAAAAAAAAAaIAAAAMAAAAsoo/iGtw6D+AJEmSJEmyPwAAAD/1BAAAAAAAAAGjAAAADAAAAFIoKglbmec/gNFFF110sT8AAAA/9QQAAAAAAAABpAAAAAwAAAAykNx9JkvnP4BWfkKcla8/AAAAPwQFAAAAAAAAAaUAAAAMAAAA7l9BZ72u5j8ACnFWfkKsPwAAAD8EBQAAAAAAAAGmAAAADAAAAMJhILn7TOY/AApxVn5CrD8AAAA/BAUAAAAAAAABpwAAAAwAAAB+MYWikrDlPwAKcVZ+Qqw/AAAAPxQFAAAAAAAAAagAAAAMAAAAXpk3F15i5T8ACnFWfkKsPwAAAD8UBQAAAAAAAAGpAAAADAAAADoB6ospFOU/AApxVn5CrD8AAAA/IwUAAAAAAAABqgAAAAwAAAACnfW62p7kPwAKcVZ+Qqw/AAAAPyMFAAAAAAAAAasAAAAMAAAA4gSoL6ZQ5D8ACnFWfkKsPwAAAD8zBQAAAAAAAAGsAAAADAAAALoGh4Hk7uM/wGNqYO+Yqj8AAAA/MwUAAAAAAAABrQAAAAwAAACGopKwlXnjP8BjamDvmKo/AAAAP0MFAAAAAAAAAa4AAAAMAAAAYgpFJWEr4z/AY2pg75iqPwAAAD9DBQAAAAAAAAGvAAAADAAAAEJy95ks3eI/wGNqYO+Yqj8AAAA/UgUAAAAAAAABsAAAAAwAAAAODgPJ3WfiP8BjamDvmKo/AAAAP1IFAAAAAAAAAbEAAAAMAAAA5g/iGhwG4j+AvWNqYO+oPwAAAD9SBQAAAAAAAAGyAAAADAAAAK6r7UnNkOE/gL1jamDvqD8AAAA/YgUAAAAAAAABswAAAAwAAABqe1IzZPTgP4C9Y2pg76g/AAAAP2IFAAAAAAAAAbQAAAAMAAAARuMEqC+m4D+AvWNqYO+oPwAAAD9yBQAAAAAAAAG1AAAADAAAACZLtxz7V+A/gL1jamDvqD8AAAA/cgUAAAAAAAABtgAAAAwAAACkneqA7yjfP4C9Y2pg76g/AAAAP4EFAAAAAAAAAbcAAAAMAAAATKGoJGxl3j+AvWNqYO+oPwAAAD+BBQAAAAAAAAG4AAAADAAAAMRAcveZLN0/gL1jamDvqD8AAAA/kQUAAAAAAAABuQAAAAwAAAB8ENfgMJDcP4C9Y2pg76g/AAAAP5EFAAAAAAAAAboAAAAMAAAAPOA7ysfz2z/AY2pg75iqPwAAAD+gBQAAAAAAAAG7AAAADAAAAMRLrOIP4to/ALB3TA3srT8AAAA/oAUAAAAAAAABvAAAAAwAAACEGxHMpkXaPwCwd0wN7K0/AAAAP7AFAAAAAAAAAb0AAAAMAAAATLcc+1fQ2T+AVn5CnJWvPwAAAD+wBQAAAAAAAAG+AAAADAAAAASHgeTuM9k/gNFFF110sT8AAAA/sAUAAAAAAAABvwAAAAwAAADEVubNhZfYP4AkSZIkSbI/AAAAP8AFAAAAAAAAAcAAAAAMAAAAjPLx/DYi2D/Ayk+Is/KzPwAAAD/ABQAAAAAAAAHBAAAADAAAAETCVubNhdc/4B1TA3vHtD8AAAA/zwUAAAAAAAABwgAAAAwAAAAUXmIVfxDXP+AdUwN7x7Q/AAAAP88FAAAAAAAAAcMAAAAMAAAA5PltRDCb1j8AcVZ+Qpy1PwAAAD/fBQAAAAAAAAHEAAAADAAAALxhILn7TNY/QBdddNFFtz8AAAA/3wUAAAAAAAABxQAAAAwAAACM/SvorNfVP6AQZ+UnxLk/AAAAP+8FAAAAAAAAAcYAAAAMAAAAJDVDRg/t1D+gY2pg75i6PwAAAD/vBQAAAAAAAAHHAAAADAAAAPTQTnXAd9Q/AF100UUXvT8AAAA//gUAAAAAAAAByAAAAAwAAADEbFqkcQLUP2BWfkKclb8/AAAAP/4FAAAAAAAAAckAAAAMAAAATNjKvLnw0j8Ae8fUwN7BPwAAAD8OBgAAAAAAAAHKAAAADAAAAPTbiGA2LdI/4B1TA3vHxD8AAAA/DgYAAAAAAAABywAAAAwAAACc30YEs2nRPyDEWfkJccY/AAAAPw4GAAAAAAAAAcwAAAAMAAAAVK+r7UnN0D/QwN4xNbDHPwAAAD8dBgAAAAAAAAHNAAAADAAAAMg1OAwkd88/sGNqYO+Yyj8AAAA/HQYAAAAAAAABzgAAAAwAAAA41QHfUT7OP3Bg75ga2Ms/AAAAPy0GAAAAAAAAAc8AAAAMAAAA+HtH+Xh+yz8wsHdMDezNPwAAAD8tBgAAAAAAAAHQAAAADAAAAHgbEcymRco/0Kz8hDgrzz8AAAA/PQYAAAAAAAAB0QAAAAwAAADYIo0ToL7IP+gnxFn5CdE/AAAAPz0GAAAAAAAAAdIAAAAMAAAA2PltRDCbxj/IT4iz8hPSPwAAAD9MBgAAAAAAAAHTAAAADAAAADgB6ospFMU/sHdMDewd0z8AAAA/TAYAAAAAAAAB1AAAAAwAAACQCGbTIo3DP9DKT4iz8tM/AAAAP0wGAAAAAAAAAdUAAAAMAAAAuHeUj+e3wT/oHVMDe8fUPwAAAD9cBgAAAAAAAAHWAAAADAAAABB/ENfgMMA/QJyVnxBn1T8AAAA/XAYAAAAAAAAB1wAAAAwAAAAQPbRTHfC9P5ga2DumBtY/AAAAP2wGAAAAAAAAAdgAAAAMAAAAQKziD+IavD/omBrYO6bWPwAAAD9sBgAAAAAAAAHZAAAADAAAAPC62p7UDLk/COwdUwN71z8AAAA/ewYAAAAAAAAB2gAAAAwAAABgWqRxAtS3P2BqYO+YGtg/AAAAP3sGAAAAAAAAAdsAAAAMAAAAoMnSLcf+tT+w6KKLLrrYPwAAAD+LBgAAAAAAAAHcAAAADAAAAABpnAD1xbQ/EGflJ8RZ2T8AAAA/iwYAAAAAAAAB3QAAAAwAAADQOAHqiym0PzC66KKLLto/AAAAP5oGAAAAAAAAAd4AAAAMAAAAkAhm0yKNsz+AOCs/Ic7aPwAAAD+aBgAAAAAAAAHfAAAADAAAAMB3lI/nt7E/2LZt27Zt2z8AAAA/qgYAAAAAAAAB4AAAAAwAAACAR/l4fhuxP6CLLrroots/AAAAP6oGAAAAAAAAAeEAAAAMAAAAwM2Fl1jFrz8wNbB3TA3cPwAAAD+qBgAAAAAAAAHiAAAADAAAAGBtT2qGjK4/GF100UUX3T8AAAA/ugYAAAAAAAAB4wAAAAwAAACgS6ziD+KqP6AG9o6pgd0/AAAAP7oGAAAAAAAAAeQAAAAMAAAAICoJW5k3pz+ILrrooovePwAAAD/JBgAAAAAAAAHlAAAADAAAAIDJ0i3H/qU/4Kz8hDgr3z8AAAA/yQYAAAAAAAAB5gAAAAwAAACgCGbTIo2jP8jUwN4xNeA/AAAAP9kGAAAAAAAAAecAAAAMAAAAwM2Fl1jFnz/wE+Ks/ITgPwAAAD/ZBgAAAAAAAAHoAAAADAAAAAANGT20U50/uOiiiy664D8AAAA/6QYAAAAAAAAB6QAAAAwAAADAS6ziD+KaP+AnxFn5CeE/AAAAP+kGAAAAAAAAAeoAAAAMAAAAgMnSLcf+lT9IkiRJkiThPwAAAD/4BgAAAAAAAAHrAAAADAAAAMAIZtMijZM/rPyEOCs/4T8AAAA/+AYAAAAAAAAB7AAAAAwAAACAR/l4fhuRP9g7pgb2juE/AAAAP/gGAAAAAAAAAe0AAAAMAAAAAAwZPbRTjT88pgb2jqnhPwAAAD8IBwAAAAAAAAHuAAAADAAAAICKP4hrcIg/oBBn5SfE4T8AAAA/CAcAAAAAAAAB7wAAAAwAAAAACWbTIo2DPwB7x9TA3uE/AAAAPxcHAAAAAAAAAfAAAAAMAAAAAAlm0yKNgz9k5SfEWfnhPwAAAD8bBwAAAAAAAAHxAAAADAAAAAAJZtMijYM/LLrooosu4j8AAAA/KwcAAAAAAAAL</ink>
</athena>
</file>

<file path=customXml/item146.xml><?xml version="1.0" encoding="utf-8"?>
<athena xmlns="http://schemas.microsoft.com/edu/athena" version="0.1.3517.0">
  <media streamable="true" recordStart="0" recordEnd="63249" recordLength="63289" audioOnly="true" start="0" end="63249" audioFormat="{00001610-0000-0010-8000-00AA00389B71}" audioRate="44100" muted="false" volume="0.8" fadeIn="0" fadeOut="0" videoFormat="{34363248-0000-0010-8000-00AA00389B71}" videoRate="15" videoWidth="256" videoHeight="256"/>
</athena>
</file>

<file path=customXml/item147.xml><?xml version="1.0" encoding="utf-8"?>
<athena xmlns="http://schemas.microsoft.com/edu/athena" version="0.1.3517.0">
  <media streamable="true" recordStart="0" recordEnd="75434" recordLength="75466" audioOnly="true"/>
</athena>
</file>

<file path=customXml/item148.xml><?xml version="1.0" encoding="utf-8"?>
<athena xmlns="http://schemas.microsoft.com/edu/athena" version="0.1.3517.0">
  <media streamable="true" recordStart="0" recordEnd="9411" recordLength="9456" audioOnly="true"/>
</athena>
</file>

<file path=customXml/item149.xml><?xml version="1.0" encoding="utf-8"?>
<athena xmlns="http://schemas.microsoft.com/edu/athena" version="0.1.3517.0">
  <media streamable="true" recordStart="0" recordEnd="27924" recordLength="27933" audioOnly="true"/>
</athena>
</file>

<file path=customXml/item15.xml><?xml version="1.0" encoding="utf-8"?>
<athena xmlns="http://schemas.microsoft.com/edu/athena" version="0.1.3517.0">
  <media streamable="true" recordStart="0" recordEnd="36072" recordLength="36096" audioOnly="true"/>
</athena>
</file>

<file path=customXml/item150.xml><?xml version="1.0" encoding="utf-8"?>
<athena xmlns="http://schemas.microsoft.com/edu/athena" version="0.1.3517.0">
  <media streamable="true" recordStart="0" recordEnd="18413" recordLength="18466" audioOnly="true"/>
</athena>
</file>

<file path=customXml/item151.xml><?xml version="1.0" encoding="utf-8"?>
<athena xmlns="http://schemas.microsoft.com/edu/athena" version="0.1.3517.0">
  <media streamable="true" recordStart="0" recordEnd="27707" recordLength="27733" audioOnly="true" start="0" end="27707" audioFormat="{00001610-0000-0010-8000-00AA00389B71}" audioRate="44100" muted="false" volume="0.8" fadeIn="0" fadeOut="0" videoFormat="{34363248-0000-0010-8000-00AA00389B71}" videoRate="15" videoWidth="256" videoHeight="256"/>
</athena>
</file>

<file path=customXml/item152.xml><?xml version="1.0" encoding="utf-8"?>
<athena xmlns="http://schemas.microsoft.com/edu/athena" version="0.1.3517.0">
  <timings duration="2536"/>
</athena>
</file>

<file path=customXml/item153.xml><?xml version="1.0" encoding="utf-8"?>
<athena xmlns="http://schemas.microsoft.com/edu/athena" version="0.1.3517.0">
  <media streamable="true" recordStart="0" recordEnd="7116" recordLength="7133" audioOnly="true"/>
</athena>
</file>

<file path=customXml/item154.xml><?xml version="1.0" encoding="utf-8"?>
<athena xmlns="http://schemas.microsoft.com/edu/athena" version="0.1.3517.0">
  <media streamable="true" recordStart="0" recordEnd="13427" recordLength="13466" audioOnly="true" start="0" end="13427" audioFormat="{00001610-0000-0010-8000-00AA00389B71}" audioRate="44100" muted="false" volume="0.8" fadeIn="0" fadeOut="0" videoFormat="{34363248-0000-0010-8000-00AA00389B71}" videoRate="15" videoWidth="256" videoHeight="256"/>
</athena>
</file>

<file path=customXml/item155.xml><?xml version="1.0" encoding="utf-8"?>
<athena xmlns="http://schemas.microsoft.com/edu/athena" version="0.1.3517.0">
  <timings duration="66171"/>
</athena>
</file>

<file path=customXml/item156.xml><?xml version="1.0" encoding="utf-8"?>
<athena xmlns="http://schemas.microsoft.com/edu/athena" version="0.1.3517.0">
  <media streamable="true" recordStart="0" recordEnd="34249" recordLength="34275" audioOnly="true"/>
</athena>
</file>

<file path=customXml/item157.xml><?xml version="1.0" encoding="utf-8"?>
<athena xmlns="http://schemas.microsoft.com/edu/athena" version="0.1.3517.0">
  <timings duration="82191"/>
</athena>
</file>

<file path=customXml/item158.xml><?xml version="1.0" encoding="utf-8"?>
<athena xmlns="http://schemas.microsoft.com/edu/athena" version="0.1.3517.0">
  <media streamable="true" recordStart="0" recordEnd="4375" recordLength="4399" audioOnly="true"/>
</athena>
</file>

<file path=customXml/item159.xml><?xml version="1.0" encoding="utf-8"?>
<athena xmlns="http://schemas.microsoft.com/edu/athena" version="0.1.3517.0">
  <timings duration="46601"/>
</athena>
</file>

<file path=customXml/item16.xml><?xml version="1.0" encoding="utf-8"?>
<athena xmlns="http://schemas.microsoft.com/edu/athena" version="0.1.3517.0">
  <timings duration="24767"/>
</athena>
</file>

<file path=customXml/item160.xml><?xml version="1.0" encoding="utf-8"?>
<athena xmlns="http://schemas.microsoft.com/edu/athena" version="0.1.3517.0">
  <media streamable="true" recordStart="0" recordEnd="22541" recordLength="22603" audioOnly="true"/>
</athena>
</file>

<file path=customXml/item161.xml><?xml version="1.0" encoding="utf-8"?>
<athena xmlns="http://schemas.microsoft.com/edu/athena" version="0.1.3517.0">
  <media streamable="true" recordStart="0" recordEnd="52020" recordLength="52036" audioOnly="true"/>
</athena>
</file>

<file path=customXml/item162.xml><?xml version="1.0" encoding="utf-8"?>
<athena xmlns="http://schemas.microsoft.com/edu/athena" version="0.1.3517.0">
  <media streamable="true" recordStart="0" recordEnd="29709" recordLength="29733" audioOnly="true" start="0" end="29709" audioFormat="{00001610-0000-0010-8000-00AA00389B71}" audioRate="44100" muted="false" volume="0.8" fadeIn="0" fadeOut="0" videoFormat="{34363248-0000-0010-8000-00AA00389B71}" videoRate="15" videoWidth="256" videoHeight="256"/>
</athena>
</file>

<file path=customXml/item163.xml><?xml version="1.0" encoding="utf-8"?>
<athena xmlns="http://schemas.microsoft.com/edu/athena" version="0.1.3517.0">
  <timings duration="29709">
    <event time="11795" type="OnNext" clickIndex="1" wacClickIndex="1"/>
  </timings>
</athena>
</file>

<file path=customXml/item164.xml><?xml version="1.0" encoding="utf-8"?>
<athena xmlns="http://schemas.microsoft.com/edu/athena" version="0.1.3517.0">
  <media streamable="true" recordStart="0" recordEnd="35780" recordLength="35799" audioOnly="true"/>
</athena>
</file>

<file path=customXml/item165.xml><?xml version="1.0" encoding="utf-8"?>
<athena xmlns="http://schemas.microsoft.com/edu/athena" version="0.1.3517.0">
  <media streamable="true" recordStart="0" recordEnd="34903" recordLength="34933" audioOnly="true"/>
</athena>
</file>

<file path=customXml/item166.xml><?xml version="1.0" encoding="utf-8"?>
<athena xmlns="http://schemas.microsoft.com/edu/athena" version="0.1.3517.0">
  <timings duration="34903"/>
</athena>
</file>

<file path=customXml/item17.xml><?xml version="1.0" encoding="utf-8"?>
<athena xmlns="http://schemas.microsoft.com/edu/athena" version="0.1.3517.0">
  <media streamable="true" recordStart="0" recordEnd="11497" recordLength="11533" audioOnly="true"/>
</athena>
</file>

<file path=customXml/item18.xml><?xml version="1.0" encoding="utf-8"?>
<athena xmlns="http://schemas.microsoft.com/edu/athena" version="0.1.3517.0">
  <media streamable="true" recordStart="0" recordEnd="54703" recordLength="54746" audioOnly="true" start="0" end="54703" audioFormat="{00001610-0000-0010-8000-00AA00389B71}" audioRate="44100" muted="false" volume="0.8" fadeIn="0" fadeOut="0" videoFormat="{34363248-0000-0010-8000-00AA00389B71}" videoRate="15" videoWidth="256" videoHeight="256"/>
</athena>
</file>

<file path=customXml/item19.xml><?xml version="1.0" encoding="utf-8"?>
<athena xmlns="http://schemas.microsoft.com/edu/athena" version="0.1.3517.0">
  <media streamable="true" recordStart="0" recordEnd="2358" recordLength="2416" audioOnly="true" start="0" end="2358" audioFormat="{00001610-0000-0010-8000-00AA00389B71}" audioRate="44100" muted="false" volume="0.8" fadeIn="0" fadeOut="0" videoFormat="{34363248-0000-0010-8000-00AA00389B71}" videoRate="15" videoWidth="256" videoHeight="256"/>
</athena>
</file>

<file path=customXml/item2.xml><?xml version="1.0" encoding="utf-8"?>
<athena xmlns="http://schemas.microsoft.com/edu/athena" version="0.1.3517.0">
  <media streamable="true" recordStart="0" recordEnd="24767" recordLength="24825" audioOnly="true" start="0" end="24767" audioFormat="{00001610-0000-0010-8000-00AA00389B71}" audioRate="44100" muted="false" volume="0.8" fadeIn="0" fadeOut="0" videoFormat="{34363248-0000-0010-8000-00AA00389B71}" videoRate="15" videoWidth="256" videoHeight="256"/>
</athena>
</file>

<file path=customXml/item20.xml><?xml version="1.0" encoding="utf-8"?>
<athena xmlns="http://schemas.microsoft.com/edu/athena" version="0.1.3517.0">
  <media streamable="true" recordStart="0" recordEnd="5701" recordLength="5735" audioOnly="true"/>
</athena>
</file>

<file path=customXml/item21.xml><?xml version="1.0" encoding="utf-8"?>
<athena xmlns="http://schemas.microsoft.com/edu/athena" version="0.1.3517.0">
  <media streamable="true" recordStart="0" recordEnd="80751" recordLength="80777" audioOnly="true" start="0" end="80751" audioFormat="{00001610-0000-0010-8000-00AA00389B71}" audioRate="44100" muted="false" volume="0.8" fadeIn="0" fadeOut="0" videoFormat="{34363248-0000-0010-8000-00AA00389B71}" videoRate="15" videoWidth="256" videoHeight="256"/>
</athena>
</file>

<file path=customXml/item22.xml><?xml version="1.0" encoding="utf-8"?>
<athena xmlns="http://schemas.microsoft.com/edu/athena" version="0.1.3517.0">
  <media streamable="true" recordStart="0" recordEnd="17226" recordLength="17254" audioOnly="true"/>
</athena>
</file>

<file path=customXml/item23.xml><?xml version="1.0" encoding="utf-8"?>
<athena xmlns="http://schemas.microsoft.com/edu/athena" version="0.1.3517.0">
  <timings duration="22947"/>
</athena>
</file>

<file path=customXml/item24.xml><?xml version="1.0" encoding="utf-8"?>
<athena xmlns="http://schemas.microsoft.com/edu/athena" version="0.1.3517.0">
  <timings duration="53544"/>
</athena>
</file>

<file path=customXml/item25.xml><?xml version="1.0" encoding="utf-8"?>
<athena xmlns="http://schemas.microsoft.com/edu/athena" version="0.1.3517.0">
  <media streamable="true" recordStart="0" recordEnd="46614" recordLength="46689" audioOnly="true"/>
</athena>
</file>

<file path=customXml/item26.xml><?xml version="1.0" encoding="utf-8"?>
<athena xmlns="http://schemas.microsoft.com/edu/athena" version="0.1.3517.0">
  <media streamable="true" recordStart="0" recordEnd="55947" recordLength="56002" audioOnly="true" start="0" end="55947" audioFormat="{00001610-0000-0010-8000-00AA00389B71}" audioRate="44100" muted="false" volume="0.8" fadeIn="0" fadeOut="0" videoFormat="{34363248-0000-0010-8000-00AA00389B71}" videoRate="15" videoWidth="256" videoHeight="256"/>
</athena>
</file>

<file path=customXml/item27.xml><?xml version="1.0" encoding="utf-8"?>
<athena xmlns="http://schemas.microsoft.com/edu/athena" version="0.1.3517.0">
  <media streamable="true" recordStart="0" recordEnd="11614" recordLength="11617" audioOnly="true"/>
</athena>
</file>

<file path=customXml/item28.xml><?xml version="1.0" encoding="utf-8"?>
<athena xmlns="http://schemas.microsoft.com/edu/athena" version="0.1.3517.0">
  <media streamable="true" recordStart="0" recordEnd="56658" recordLength="56679" audioOnly="true" start="0" end="56658" audioFormat="{00001610-0000-0010-8000-00AA00389B71}" audioRate="44100" muted="false" volume="0.8" fadeIn="0" fadeOut="0" videoFormat="{34363248-0000-0010-8000-00AA00389B71}" videoRate="15" videoWidth="256" videoHeight="256"/>
</athena>
</file>

<file path=customXml/item29.xml><?xml version="1.0" encoding="utf-8"?>
<athena xmlns="http://schemas.microsoft.com/edu/athena" version="0.1.3517.0">
  <timings duration="57322"/>
</athena>
</file>

<file path=customXml/item3.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cAAAAQAAAABwMAAAAAAQAAAAgAAAAECUlua0F0b21WMQIAAAAJBAAAAAkFAAAACQYAAAAJBwAAAAkIAAAACQkAAAAJCgAAAAoFBAAAAAtQZW5TdHJva2VWMQQAAAAKQXR0cmlidXRlcwVUcmFjZQlTdGFydFRpbWUEVHlwZQQEAAQPUGVuQXR0cmlidXRlc1YxAgAAAApJbmtUcmFjZVYxAgAAABAMQWN0aW9uVHlwZVYxAgAAAAIAAAAJCwAAAAkMAAAA6kUAAAAAAAAF8////wxBY3Rpb25UeXBlVjEBAAAAB3ZhbHVlX18ACAIAAAAAAAAAAQUAAAAEAAAACQ4AAAAJDwAAAHtdAAAAAAAAAfD////z////AAAAAAEGAAAABAAAAAkRAAAACRIAAADhZgAAAAAAAAHt////8////wAAAAABBwAAAAQAAAAJFAAAAAkVAAAAmHkAAAAAAAAB6v////P///8AAAAAAQgAAAAEAAAACRcAAAAJGAAAAKivAAAAAAAAAef////z////AAAAAAEJAAAABAAAAAkaAAAACRsAAABeOQEAAAAAAAHk////8////wAAAAAFCgAAAA1DbGVhckNhbnZhc1YxAgAAAAlTdGFydFRpbWUEVHlwZQAEEAxBY3Rpb25UeXBlVjECAAAAAgAAACdeAQAAAAAAAeP////z////AAAAAAULAAAAD1BlbkF0dHJpYnV0ZXNWMQoAAAAHX2NvbG9yQQdfY29sb3JSB19jb2xvckcHX2NvbG9yQgpGaXRUb0N1cnZlBkhlaWdodA5JZ25vcmVQcmVzc3VyZQ1Jc0hpZ2hsaWdodGVyBVNoYXBlBVdpZHRoAAAAAAAAAAAEAAICAgIBBgEBDEJydXNoU2hhcGVWMQIAAAAGAgAAAP8AsPAAAAAAAAAACEAAAAXi////DEJydXNoU2hhcGVWMQEAAAAHdmFsdWVfXwAIAgAAAAEAAAAAAAAAAAAIQAUMAAAACklua1RyYWNlVjEDAAAADUxpc3RgMStfaXRlbXMMTGlzdGAxK19zaXplD0xpc3RgMStfdmVyc2lvbgQAABhTaGFyZWQuSW5raW5nLklua1BvaW50W10CAAAACAgCAAAACR8AAADgAAAA4AAAAAEOAAAACwAAAP8AsPAAAAAAAAAACEAAAAHg////4v///wEAAAAAAAAAAAAIQAEPAAAADAAAAAkhAAAAjQAAAI0AAAABEQAAAAsAAAD/ALDwAAAAAAAAAAhAAAAB3v///+L///8BAAAAAAAAAAAACEABEgAAAAwAAAAJIwAAAMgAAADIAAAAARQAAAALAAAA/wCw8AAAAAAAAAAIQAAAAdz////i////AQAAAAAAAAAAAAhAARUAAAAMAAAACSUAAAB9AAAAfQAAAAEXAAAACwAAAP8AsPAAAAAAAAAACEAAAAHa////4v///wEAAAAAAAAAAAAIQAEYAAAADAAAAAknAAAAzgAAAM4AAAABGgAAAAsAAAD/ALDwAAAAAAAAAAhAAAAB2P///+L///8BAAAAAAAAAAAACEABGwAAAAwAAAAJKQAAAEgAAABIAAAABx8AAAAAAQAAAAABAAAECklua1BvaW50VjEC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0gByEAAAAAAQAAAAABAAAECklua1BvaW50VjECAA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DXMHIwAAAAABAAAAAAEAAAQKSW5rUG9pbnRWMQIA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lDAgAACUQCAAAJRQIAAAlGAgAACUcCAAAJSAIAAAlJAgAACUoCAAAJSwIAAAlMAgAACU0CAAAJTgIAAAlPAgAACVACAAAJUQIAAAlSAgAACVMCAAAJVAIAAAlVAgAACVYCAAAJVwIAAAlYAgAACVkCAAAJWgIAAAlbAgAACVwCAAAJXQIAAAleAgAADTgHJQAAAAABAAAAgAAAAAQKSW5rUG9pbnRWMQIA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DQMHJwAAAAABAAAAAAEAAAQKSW5rUG9pbnRWMQIA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lAAwAACUEDAAAJQgMAAAlDAwAACUQDAAAJRQMAAAlGAwAACUcDAAAJSAMAAAlJAwAACUoDAAAJSwMAAAlMAwAACU0DAAAJTgMAAAlPAwAACVADAAAJUQMAAAlSAwAACVMDAAAJVAMAAAlVAwAACVYDAAAJVwMAAAlYAwAACVkDAAAJWgMAAAlbAwAACVwDAAAJXQMAAAleAwAACV8DAAAJYAMAAAlhAwAACWIDAAAJYwMAAAlkAwAACWUDAAAJZgMAAAlnAwAACWgDAAAJaQMAAAlqAwAACWsDAAAJbAMAAAltAwAACW4DAAAJbwMAAAlwAwAACXEDAAAJcgMAAAlzAwAACXQDAAAJdQMAAAl2AwAACXcDAAAJeAMAAAl5AwAACXoDAAAJewMAAAl8AwAACX0DAAAJfgMAAAl/AwAACYADAAAJgQMAAAmCAwAACYMDAAAJhAMAAAmFAwAACYYDAAAJhwMAAAmIAwAACYkDAAAJigMAAAmLAwAACYwDAAAJjQMAAAmOAwAACY8DAAAJkAMAAAmRAwAACZIDAAAJkwMAAAmUAwAACZUDAAAJlgMAAAmXAwAACZgDAAAJmQMAAAmaAwAACZsDAAAJnAMAAAmdAwAACZ4DAAAJnwMAAAmgAwAACaEDAAAJogMAAAmjAwAACaQDAAAJpQMAAAmmAwAACacDAAAJqAMAAAmpAwAADTIHKQAAAAABAAAAgAAAAAQKSW5rUG9pbnRWMQIAAAAJqgMAAAmrAwAACawDAAAJrQMAAAmuAwAACa8DAAAJsAMAAAmxAwAACbIDAAAJswMAAAm0AwAACbUDAAAJtgMAAAm3AwAACbgDAAAJuQMAAAm6AwAACbsDAAAJvAMAAAm9AwAACb4DAAAJvwMAAAnAAwAACcEDAAAJwgMAAAnDAwAACcQDAAAJxQMAAAnGAwAACccDAAAJyAMAAAnJAwAACcoDAAAJywMAAAnMAwAACc0DAAAJzgMAAAnPAwAACdADAAAJ0QMAAAnSAwAACdMDAAAJ1AMAAAnVAwAACdYDAAAJ1wMAAAnYAwAACdkDAAAJ2gMAAAnbAwAACdwDAAAJ3QMAAAneAwAACd8DAAAJ4AMAAAnhAwAACeIDAAAJ4wMAAAnkAwAACeUDAAAJ5gMAAAnnAwAACegDAAAJ6QMAAAnqAwAACesDAAAJ7AMAAAntAwAACe4DAAAJ7wMAAAnwAwAACfEDAAANOAUqAAAACklua1BvaW50VjEEAAAAAVgBWQ5QcmVzc3VyZUZhY3RvcglUaW1lU3RhbXAAAAAABgYLEAIAAADyJ4hnyaPUPwAXeGWBV2Y/AAAAPwAAAAAAAAAAASsAAAAqAAAARoXFBEeA1D/AEuQpQZ5yPwAAAD+LAAAAAAAAAAEsAAAAKgAAAIhpw7XeY9Q/4BAaDKHBgD8AAAA/iwAAAAAAAAABLQAAACoAAABej/y0iwfUP6Afavqhpo8/AAAAP5sAAAAAAAAAAS4AAAAqAAAA0t64KtXV0z9gF1100UWXPwAAAD+bAAAAAAAAAAEvAAAAKgAAALh9MRZoctM/wB6F61G4nj8AAAA/mwAAAAAAAAABMAAAACoAAAAM226z5U7TP6gS5ClBnqI/AAAAP6oAAAAAAAAAATEAAAAqAAAAgCorKS8d0z8IlDtAuQOkPwAAAD+qAAAAAAAAAAEyAAAAKgAAANKHaMas+dI/cBWTVjFppT8AAAA/ugAAAAAAAAABMwAAACoAAAAUbGZ3RN3SP9CW6mypzqY/AAAAP7oAAAAAAAAAATQAAAAqAAAARtckPPbH0j9QF1100UWnPwAAAD/KAAAAAAAAAAE1AAAAKgAAAIi7Iu2Nq9I/QBhCgyE0qD8AAAA/ygAAAAAAAAABNgAAACoAAAC6JuGxP5bSP6CZmZmZmak/AAAAP9kAAAAAAAAAATcAAAAqAAAAyp8gniWP0j8QGgyhwRCqPwAAAD/ZAAAAAAAAAAE4AAAAKgAAANwYYIoLiNI/kJp+qOmHqj8AAAA/6QAAAAAAAAABOQAAACoAAADskZ928YDSP5Cafqjph6o/AAAAP+kAAAAAAAAAAToAAAAqAAAADIQeT71y0j8AG/GvEf+qPwAAAD/pAAAAAAAAAAE7AAAAKgAAAB79XTuja9I/gJtjtzl2qz8AAAA/+AAAAAAAAAABPAAAACoAAABg4VvsOk/SP+gcu82x26w/AAAAP/gAAAAAAAAAAT0AAAAqAAAAsj6Zibgr0j8UUO4A5Q6wPwAAAD8IAQAAAAAAAAE+AAAAKgAAAASc1iY2CNI/KJJxIhknsj8AAAA/CAEAAAAAAAABPwAAACoAAACIZNKIZc/RP2wVk1YxabU/AAAAPxgBAAAAAAAAAUAAAAAqAAAA7DpPEsmk0T84GEKDITS4PwAAAD8YAQAAAAAAAAFBAAAAKgAAAFARzJssetE/BBvxrxH/uj8AAAA/JwEAAAAAAAABQgAAACoAAACibgk5qlbRP6TcAcodoLw/AAAAPycBAAAAAAAAAUMAAAAqAAAAxGCIEXZI0T+8HoXrUbi+PwAAAD83AQAAAAAAAAFEAAAAKgAAAAZFhsINLNE/ElDuAOUOwD8AAAA/NwEAAAAAAAABRQAAACoAAAAWvsWu8yTRP8IQGgyhwcA/AAAAPzcBAAAAAAAAAUYAAAAqAAAANrBEh78W0T9WMWkVk1bBPwAAAD9HAQAAAAAAAAFHAAAAKgAAAEgphHOlD9E/zrHbHLvNwT8AAAA/RwEAAAAAAAABSAAAACoAAABIKYRzpQ/RP/ryeS+f98I/AAAAP1YBAAAAAAAAAUkAAAAqAAAASCmEc6UP0T+qs6U6W6rDPwAAAD9WAQAAAAAAAAFKAAAAKgAAABa+xa7zJNE/plVMWsWkxT8AAAA/ZgEAAAAAAAABSwAAACoAAAD0y0bWJzPRP0YXXXTRRcc/AAAAP2YBAAAAAAAAAUwAAAAqAAAA1NnH/VtB0T+S+NeIf43IPwAAAD91AQAAAAAAAAFNAAAAKgAAAJL1yUzEXdE/Lrrooosuyj8AAAA/dQEAAAAAAAABTgAAACoAAABgiguIEnPRPz5bqrOlOss/AAAAP4UBAAAAAAAAAU8AAAAqAAAAQJiMr0aB0T/Se/m8l8/LPwAAAD+FAQAAAAAAAAFQAAAAKgAAAC4fTcNgiNE/DryywCsLzD8AAAA/lQEAAAAAAAABUQAAACoAAAAepg3Xeo/RP2acSMaJZMw/AAAAP5UBAAAAAAAAAVIAAAAqAAAA/rOO/q6d0T/eHLvNsdvMPwAAAD+VAQAAAAAAAAFTAAAAKgAAAOw6TxLJpNE/Fl100UUXzT8AAAA/pAEAAAAAAAABVAAAACoAAAC8z5BNF7rRP1KdLdXZUs0/AAAAP6QBAAAAAAAAAVUAAAAqAAAAeuuSnH/W0T+O3ebYbY7NPwAAAD+0AQAAAAAAAAFWAAAAKgAAADYHlevn8tE/6r183svnzT8AAAA/tAEAAAAAAAABVwAAACoAAADCt9h1niTSP55+qOmHms4/AAAAP8QBAAAAAAAAAVgAAAAqAAAAHv1dO6Nr0j9OP9T0Q03PPwAAAD/EAQAAAAAAAAFZAAAAKgAAAFZQZCjcwNI/H6DcAcod0D8AAAA/0wEAAAAAAAABWgAAACoAAAA+Ri14lznTP/9Q0w81/dA/AAAAP9MBAAAAAAAAAVsAAAAqAAAAJDz2x1Ky0z+hwRAaDKHRPwAAAD/jAQAAAAAAAAFcAAAAKgAAANrGAFNcQNQ/rWLSKiat0j8AAAA/4wEAAAAAAAABXQAAACoAAACwQ4q2McDUP40TyTiRjNM/AAAAP+MBAAAAAAAAAV4AAAAqAAAA6paQo2oV1T8FlDtAuQPUPwAAAD/yAQAAAAAAAAFfAAAAKgAAACTqlpCjatU/mbSKSauY1D8AAAA/8gEAAAAAAAABYAAAACoAAADQjFnzJY7VP+NEMk4k49Q/AAAAPwICAAAAAAAAAWEAAAAqAAAAXj2dfdy/1T9NdbZUZ0vVPwAAAD8CAgAAAAAAAAFiAAAAKgAAABpZn8xE3NU/00UXXXTR1T8AAAA/EgIAAAAAAAABYwAAACoAAADq7eAHk/HVPxvWvmHtG9Y/AAAAPxICAAAAAAAAAWQAAAAqAAAAuIIiQ+EG1j9ZFnhlgVfWPwAAAD8hAgAAAAAAAAFlAAAAKgAAAKgJ41b7DdY/Z2ZmZmZm1j8AAAA/IQIAAAAAAAABZgAAACoAAABmJeWlYyrWP5VWMWkVk9Y/AAAAP0ACAAAAAAAAAWcAAAAqAAAANLom4bE/1j/BRvxrxL/WPwAAAD9AAgAAAAAAAAFoAAAAKgAAABLIpwjmTdY/7TbHbnPs1j8AAAA/UAIAAAAAAAABaQAAACoAAADiXOlDNGPWPxsnknEiGdc/AAAAP1ACAAAAAAAAAWoAAAAqAAAAKikvHVOx1j9FF1100UXXPwAAAD9QAgAAAAAAAAFrAAAAKgAAAJbn88498dY/offyeS+f1z8AAAA/XwIAAAAAAAABbAAAACoAAADQOvq7dkbXP9s3rH3D2tc/AAAAP18CAAAAAAAAAW0AAAAqAAAA6JuB0OOp1z8XeGWBVxbYPwAAAD9vAgAAAAAAAAFuAAAAKgAAAFRaRoLO6dc/YQgNhtBg2D8AAAA/bwIAAAAAAAABbwAAACoAAADAGAs0uSnYP7nooosuutg/AAAAP34CAAAAAAAAAXAAAAAqAAAASslOvm9b2D/n2G2O3ebYPwAAAD9+AgAAAAAAAAFxAAAAKgAAAArlUA3Yd9g/Fck4kYwT2T8AAAA/jgIAAAAAAAABcgAAACoAAAC4hxNwWpvYP0G5A5Q7QNk/AAAAP44CAAAAAAAAAXMAAAAqAAAAhBxVq6iw2D9BuQOUO0DZPwAAAD+eAgAAAAAAAAF0AAAAKgAAAGQq1tLcvtg/banOlups2T8AAAA/ngIAAAAAAAABdQAAACoAAAAyvxcOK9TYP5uZmZmZmdk/AAAAP60CAAAAAAAAAXYAAAAqAAAAAFRZSXnp2D+r6YeafqjZPwAAAD+tAgAAAAAAAAF3AAAAKgAAAJ593L8VFNk/x4lknEjG2T8AAAA/rQIAAAAAAAABeAAAACoAAABcmd4OfjDZP9XZUp0t1dk/AAAAP70CAAAAAAAAAXkAAAAqAAAA2NDirE5p2T/V2VKdLdXZPwAAAD+9AgAAAAAAAAF6AAAAKgAAAIRzpQ/RjNk/9Xkvn/fy2T8AAAA/zQIAAAAAAAABewAAACoAAABCj6deOanZPx9q+qGmH9o/AAAAP80CAAAAAAAAAXwAAAAqAAAAjFvtN1j32T8xuuiiiy7aPwAAAD/cAgAAAAAAAAF9AAAAKgAAAEp374bAE9o/Mbrooosu2j8AAAA/3AIAAAAAAAABfgAAACoAAAAIk/HVKDDaPzG66KKLLto/AAAAP+wCAAAAAAAAAX8AAAAqAAAAtDW0OKtT2j8RGgyhwRDaPwAAAD/sAgAAAAAAAAGAAAAAKgAAAITK9XP5aNo/9Xkvn/fy2T8AAAA/+wIAAAAAAAABgQAAACoAAABi2HabLXfaP9XZUp0t1dk/AAAAP/sCAAAAAAAAAYIAAAAqAAAAQub3wmGF2j+5OXabY7fZPwAAAD/7AgAAAAAAAAGDAAAAKgAAABB7Of6vmto/i0mrmLSK2T8AAAA/CwMAAAAAAAABhAAAACoAAADOljtNGLfaP0G5A5Q7QNk/AAAAPwsDAAAAAAAAAYUAAAAqAAAAnCt9iGbM2j8VyTiRjBPZPwAAAD8bAwAAAAAAAAGGAAAAKgAAAGrAvsO04do/nUjGiWSc2D8AAAA/GwMAAAAAAAABhwAAACoAAAAo3MASHf7aPxd4ZYFXFtg/AAAAPyoDAAAAAAAAAYgAAAAqAAAA1n6DdZ8h2z/N57183svXPwAAAD8qAwAAAAAAAAGJAAAAKgAAAKQTxbDtNts/RRdddNFF1z8AAAA/OgMAAAAAAAABigAAACoAAABiL8f/VVPbP6OmH2r6odY/AAAAPzoDAAAAAAAAAYsAAAAqAAAAYi/H/1VT2z+FBkNoMITWPwAAAD9KAwAAAAAAAAGMAAAAKgAAADDECDukaNs/G9a+Ye0b1j8AAAA/SgMAAAAAAAABjQAAACoAAAAAWUp28n3bP+GVBV5Z4NU/AAAAP0oDAAAAAAAAAY4AAAAqAAAAzu2LsUCT2z/D9Shcj8LVPwAAAD9ZAwAAAAAAAAGPAAAAKgAAAFiezzv3xNs/xaRVTFrF1D8AAAA/aQMAAAAAAAABkAAAACoAAAA6rFBjK9PbP0HU9ENNP9Q/AAAAP2kDAAAAAAAAAZEAAAAqAAAA9sdSspPv2z+7A5Q7QLnTPwAAAD9pAwAAAAAAAAGSAAAAKgAAAJLx1SgwGtw/6aKLLrro0j8AAAA/eAMAAAAAAAABkwAAACoAAABy/1ZQZCjcPxlCgyE0GNI/AAAAP3gDAAAAAAAAAZQAAAAqAAAAYoYXZH4v3D+/Ye0b1r7RPwAAAD+IAwAAAAAAAAGVAAAAKgAAAECUmIuyPdw/gyE0GEKD0T8AAAA/iAMAAAAAAAABlgAAACoAAABAlJiLsj3cPzmRjBPJONE/AAAAP5gDAAAAAAAAAZcAAAAqAAAAQJSYi7I93D//UNMPNf3QPwAAAD+YAwAAAAAAAAGYAAAAKgAAADAbWZ/MRNw/0WAIDYbQ0D8AAAA/pwMAAAAAAAABmQAAACoAAAAwG1mfzETcP7XAKwu8stA/AAAAP6cDAAAAAAAAAZoAAAAqAAAAMBtZn8xE3D9Z4JUFXlnQPwAAAD+nAwAAAAAAAAGbAAAAKgAAADAbWZ/MRNw/H6DcAcod0D8AAAA/twMAAAAAAAABnAAAACoAAAAwG1mfzETcP6Yfavqhps8/AAAAP7cDAAAAAAAAAZ0AAAAqAAAAMBtZn8xE3D9+3svnvXzOPwAAAD/HAwAAAAAAAAGeAAAAKgAAAECUmIuyPdw/jt3m2G2OzT8AAAA/xwMAAAAAAAABnwAAACoAAABQDdh3mDbcP4I8JchTgsw/AAAAP9YDAAAAAAAAAaAAAAAqAAAAcv9WUGQo3D8qXI/C9SjMPwAAAD/WAwAAAAAAAAGhAAAAKgAAAMRclO3hBNw/Pluqs6U6yz8AAAA/5gMAAAAAAAABogAAACoAAAD2x1Kyk+/bP+J6FK5H4co/AAAAP+YDAAAAAAAAAaMAAAAqAAAABkGSnnno2z8uuuiiiy7KPwAAAD/1AwAAAAAAAAGkAAAAKgAAACgzEXdF2ts/JhknknEiyT8AAAA/9QMAAAAAAAABpQAAACoAAAA6rFBjK9PbP8o4kYwTycg/AAAAP/UDAAAAAAAAAaYAAAAqAAAASiWQTxHM2z+umLSKSavIPwAAAD8FBAAAAAAAAAGnAAAAKgAAAHyQThTDtts/VrgehetRyD8AAAA/BQQAAAAAAAABqAAAACoAAADO7YuxQJPbP/rXiH+N+Mc/AAAAPxUEAAAAAAAAAakAAAAqAAAAAFlKdvJ92z9GF1100UXHPwAAAD8VBAAAAAAAAAGqAAAAKgAAABDSiWLYdts/llYxaRWTxj8AAAA/JAQAAAAAAAABqwAAACoAAABStocTcFrbP8b1KFyPwsU/AAAAPyQEAAAAAAAAAawAAAAqAAAAcqgG7DtM2z9uFZNWMWnFPwAAAD80BAAAAAAAAAGtAAAAKgAAAOb3wmGFGts/tlRnS3W2xD8AAAA/NAQAAAAAAAABrgAAACoAAABKzj/r6O/aP44TyTiRjMM/AAAAP0QEAAAAAAAAAa8AAAAqAAAAnCt9iGbM2j++ssArC7zCPwAAAD9EBAAAAAAAAAGwAAAAKgAAABB7Of6vmto/ZtIqJq1iwj8AAAA/UwQAAAAAAAABsQAAACoAAABi2HabLXfaP5JxIhknksE/AAAAP1MEAAAAAAAAAbIAAAAqAAAAlEM1YN9h2j86kYwTyTjBPwAAAD9jBAAAAAAAAAGzAAAAKgAAANgnMxF3Rdo/4rD2DWvfwD8AAAA/YwQAAAAAAAABtAAAACoAAAAIk/HVKDDaP4bQYAgNhsA/AAAAP2MEAAAAAAAAAbUAAAAqAAAAOv6vmtoa2j9qMIQGQ2jAPwAAAD9yBAAAAAAAAAG2AAAAKgAAAFzwLnOmDNo/TpCnBHlKwD8AAAA/cgQAAAAAAAABtwAAACoAAACMW+03WPfZP3TfsPYNa78/AAAAP4IEAAAAAAAAAbgAAAAqAAAA4Lgq1dXT2T+8HoXrUbi+PwAAAD+CBAAAAAAAAAG5AAAAKgAAACKdKIZtt9k/CF5Z4JUFvj8AAAA/kgQAAAAAAAABugAAACoAAABSCOdKH6LZP1idLdXZUr0/AAAAP5IEAAAAAAAAAbsAAAAqAAAAhHOlD9GM2T9onEjGiWS8PwAAAD+hBAAAAAAAAAG8AAAAKgAAAOhJIpk0Ytk/7BvWvmHtuz8AAAA/oQQAAAAAAAABvQAAACoAAAA6p182sj7ZP7TbHLvNsbs/AAAAP6EEAAAAAAAAAb4AAAAqAAAAbBIe+2Mp2T8EG/GvEf+6PwAAAD+xBAAAAAAAAAG/AAAAKgAAAPDaGV2T8Ng/jJp+qOmHuj8AAAA/sQQAAAAAAAABwAAAACoAAABSsZbm9sXYP9jZUp0t1bk/AAAAP8EEAAAAAAAAAcEAAAAqAAAA6PLRNAyG2D9gWeCVBV65PwAAAD/BBAAAAAAAAAHCAAAAKgAAAH40DYMhRtg/OBhCgyE0uD8AAAA/0AQAAAAAAAABwwAAACoAAABE4QaW6PDXP0gXXXTRRbc/AAAAP9AEAAAAAAAAAcQAAAAqAAAApreDH0zG1z/Qlupsqc62PwAAAD/gBAAAAAAAAAHFAAAAKgAAAGxkfTITcdc/HNa+Ye0btj8AAAA/4AQAAAAAAAABxgAAACoAAADQOvq7dkbXP6RVTFrFpLU/AAAAP+8EAAAAAAAAAccAAAAqAAAAEh/4bA4q1z98FK5H4Xq0PwAAAD/vBAAAAAAAAAHIAAAAKgAAAKZgM7sj6tY/RNT0Q00/tD8AAAA//wQAAAAAAAAByQAAACoAAAD4vXBYocbWP8xTgjwlyLM/AAAAP/8EAAAAAAAAAcoAAAAqAAAAGrDvMG241j+QE8k4kYyzPwAAAD//BAAAAAAAAAHLAAAAKgAAAG4NLc7qlNY/kBPJOJGMsz8AAAA/DwUAAAAAAAABzAAAACoAAACO/6umtobWP5ATyTiRjLM/AAAAPw8FAAAAAAAAAc0AAAAqAAAAwGpqa2hx1j8Yk1YxaRWzPwAAAD8eBQAAAAAAAAHOAAAAKgAAANDjqVdOatY/GJNWMWkVsz8AAAA/HgUAAAAAAAABzwAAACoAAADy1SgwGlzWPxiTVjFpFbM/AAAAPy4FAAAAAAAAAdAAAAAqAAAAJEHn9MtG1j/gUp0t1dmyPwAAAD8uBQAAAAAAAAHRAAAAKgAAADS6JuGxP9Y/4FKdLdXZsj8AAAA/PgUAAAAAAAAB0gAAACoAAABmJeWlYyrWP+BSnS3V2bI/AAAAPz4FAAAAAAAAAdMAAAAqAAAAdp4kkkkj1j+gEuQpQZ6yPwAAAD9NBQAAAAAAAAHUAAAAKgAAAIYXZH4vHNY/oBLkKUGesj8AAAA/TQUAAAAAAAAB1QAAACoAAACoCeNW+w3WP2jSKiatYrI/AAAAP10FAAAAAAAAAdYAAAAqAAAA+mYg9Hjq1T/wUbgeheuxPwAAAD9dBQAAAAAAAAHXAAAAKgAAABpZn8xE3NU/8FG4HoXrsT8AAAA/XQUAAAAAAAAB2AAAACoAAABMxF2R9sbVP7AR/xrxr7E/AAAAP2wFAAAAAAAAAdkAAAAqAAAAbrbcacK41T8AUdMPNf2wPwAAAD9sBQAAAAAAAAHaAAAAKgAAAI6oW0KOqtU/xBAaDKHBsD8AAAA/fAUAAAAAAAAB2wAAACoAAACgIZsudKPVP4jQYAgNhrA/AAAAP3wFAAAAAAAAAdwAAAAqAAAA0IxZ8yWO1T+I0GAIDYawPwAAAD+MBQAAAAAAAAHdAAAAKgAAAOIFmd8Lh9U/iNBgCA2GsD8AAAA/jAUAAAAAAAAB3gAAACoAAAAC+Be413jVPxRQ7gDlDrA/AAAAP5sFAAAAAAAAAd8AAAAqAAAANGPWfIlj1T8UUO4A5Q6wPwAAAD+bBQAAAAAAAAHgAAAAKgAAAGbOlEE7TtU/qB9q+qGmrz8AAAA/qwUAAAAAAAAB4QAAACoAAACGwBMaB0DVP6gfavqhpq8/AAAAP6sFAAAAAAAAAeIAAAAqAAAAuCvS3rgq1T84n/fyeS+vPwAAAD+7BQAAAAAAAAHjAAAAKgAAAOqWkKNqFdU/OJ/38nkvrz8AAAA/uwUAAAAAAAAB5AAAACoAAAAKiQ98NgfVP0ieEuQpQa4/AAAAP7sFAAAAAAAAAeUAAAAqAAAAPvTNQOjx1D/oHLvNsdusPwAAAD/KBQAAAAAAAAHmAAAAKgAAAJBRC95lztQ/gJtjtzl2qz8AAAA/ygUAAAAAAAAB5wAAACoAAACwQ4q2McDUPwAb8a8R/6o/AAAAP9oFAAAAAAAAAegAAAAqAAAA0jUJj/2x1D+Qmn6o6YeqPwAAAD/aBQAAAAAAAAHpAAAAKgAAAPIniGfJo9Q/EBoMocEQqj8AAAA/6QUAAAAAAAAB6gAAACoAAAAkk0Yse47UPyAZJ5JxIqk/AAAAP+kFAAAAAAAAAesAAAAqAAAAVv4E8Sx51D+wmLSKSauoPwAAAD/5BQAAAAAAAAHsAAAAKgAAAGZ3RN0SctQ/sJi0ikmrqD8AAAA/+QUAAAAAAAAB7QAAACoAAAB28IPJ+GrUP7CYtIpJq6g/AAAAP/kFAAAAAAAAAe4AAAAqAAAAiGnDtd5j1D+wmLSKSauoPwAAAD8JBgAAAAAAAAHvAAAAKgAAAJjiAqLEXNQ/sJi0ikmrqD8AAAA/CQYAAAAAAAAB8AAAACoAAACoW0KOqlXUP7CYtIpJq6g/AAAAPxgGAAAAAAAAAfEAAAAqAAAAuNSBepBO1D9AGEKDITSoPwAAAD8YBgAAAAAAAAHyAAAAKgAAAMpNwWZ2R9Q/wJfPe/m8pz8AAAA/KAYAAAAAAAAB8wAAACoAAADqP0A/QjnUP8CXz3v5vKc/AAAAPygGAAAAAAAAAfQAAAAqAAAADDK/Fw4r1D/Qlupsqc6mPwAAAD84BgAAAAAAAAH1AAAAKgAAAByr/gP0I9Q/6JUFXlngpT8AAAA/OAYAAAAAAAAB9gAAACoAAAA+nX3cvxXUP+iVBV5Z4KU/AAAAP0cGAAAAAAAAAfcAAAAqAAAATha9yKUO1D/olQVeWeClPwAAAD9HBgAAAAAAAAH4AAAAKgAAAF6P/LSLB9Q/6JUFXlngpT8AAAA/VwYAAAAAAAAB+QAAACoAAABuCDyhcQDUP+iVBV5Z4KU/AAAAP1cGAAAAAAAAAfoAAAAqAAAAgIF7jVf50z/olQVeWeClPwAAAD9mBgAAAAAAAAH7AAAAKgAAAJD6unk98tM/6JUFXlngpT8AAAA/hgYAAAAAAAAB/AAAACoAAACgc/plI+vTP+iVBV5Z4KU/AAAAP5UGAAAAAAAAAf0AAAAqAAAA0t64KtXV0z/4lCBPCfKkPwAAAD+lBgAAAAAAAAH+AAAAKgAAAOJX+Ba7ztM/+JQgTwnypD8AAAA/tQYAAAAAAAAB/wAAACoAAADy0DcDocfTP4AUrkfheqQ/AAAAP7UGAAAAAAAAAQABAAAqAAAABEp374bA0z+AFK5H4XqkPwAAAD/jBgAAAAAAAAEBAQAAKgAAACQ89sdSstM/gBSuR+F6pD8AAAA/8wYAAAAAAAABAgEAACoAAAA0tTW0OKvTP4AUrkfheqQ/AAAAPwMHAAAAAAAAAQMBAAAqAAAANLU1tDir0z8IlDtAuQOkPwAAAD8SBwAAAAAAAAEEAQAAKgAAAEYudaAepNM/CJQ7QLkDpD8AAAA/IgcAAAAAAAABBQEAACoAAABWp7SMBJ3TPwiUO0C5A6Q/AAAAP0EHAAAAAAAAAQYBAAAqAAAAZiD0eOqV0z8IlDtAuQOkPwAAAD9RBwAAAAAAAAEHAQAAKgAAAIgSc1G2h9M/CJQ7QLkDpD8AAAA/YAcAAAAAAAABCAEAACoAAACoBPIpgnnTPwiUO0C5A6Q/AAAAP3AHAAAAAAAAAQkBAAAqAAAAqATyKYJ50z+YE8k4kYyjPwAAAD+PBwAAAAAAAAEKAQAAKgAAAE4WvcilDuQ/CJQ7QLkDtD8AAAA/AAAAAAAAAAABCwEAACoAAABuCDyhcQDkP+SVBV5Z4LU/AAAAP6wAAAAAAAAAAQwBAAAqAAAACD6bg8r14z9IF1100UW3PwAAAD+7AAAAAAAAAAENAQAAKgAAADmpWUh84OM/FBoMocEQuj8AAAA/uwAAAAAAAAABDgEAACoAAADjV/gWu87jPzxbqrOlOrs/AAAAP8sAAAAAAAAAAQ8BAAAqAAAAjAaX5fm84z8IXlnglQW+PwAAAD/LAAAAAAAAAAEQAQAAKgAAAK34Fb7FruM/dN+w9g1rvz8AAAA/2gAAAAAAAAABEQEAACoAAABGLnWgHqTjP8IQGgyhwcA/AAAAP9oAAAAAAAAAARIBAAAqAAAAZyD0eOqV4z/Osdscu83BPwAAAD/qAAAAAAAAAAETAQAAKgAAAHeZM2XQjuM/3lKdLdXZwj8AAAA/6gAAAAAAAAABFAEAACoAAAB3mTNl0I7jP1LTDzX9UMM/AAAAP+oAAAAAAAAAARUBAAAqAAAAd5kzZdCO4z+2VGdLdbbEPwAAAD/6AAAAAAAAAAEWAQAAKgAAAPDcE29dkuM/irVvWPuGxT8AAAA/+gAAAAAAAAABFwEAACoAAADO6pSWkaDjP86W6mypzsY/AAAAPwkBAAAAAAAAARgBAAAqAAAARi51oB6k4z9itzl2m2PHPwAAAD8JAQAAAAAAAAEZAQAAKgAAADW1NbQ4q+M/2jesfcPaxz8AAAA/GQEAAAAAAAABGgEAACoAAACt+BW+xa7jP1a4HoXrUcg/AAAAPxkBAAAAAAAAARsBAAAqAAAAnH/W0d+14z/q2G2O3ebIPwAAAD8pAQAAAAAAAAEcAQAAKgAAAIwGl+X5vOM/QrkDlDtAyT8AAAA/KQEAAAAAAAABHQEAACoAAADz0DcDocfjP375vJfPe8k/AAAAPzgBAAAAAAAAAR4BAAAqAAAASiKZNGLZ4z8SGgyhwRDKPwAAAD84AQAAAAAAAAEfAQAAKgAAACkwGlyW5+M/avqhph9qyj8AAAA/RwEAAAAAAAABIAEAACoAAAB/gXuNV/njP8baN6x9w8o/AAAAP1cBAAAAAAAAASEBAAAqAAAAPZ193L8V5D8eu82x2xzLPwAAAD9XAQAAAAAAAAEiAQAAKgAAAMpNwWZ2R+Q/ljtAuQOUyz8AAAA/ZgEAAAAAAAABIwEAACoAAABmd0TdEnLkP0r8a8S/Rsw/AAAAP2YBAAAAAAAAASQBAAAqAAAA8yeIZ8mj5D++fN7L573MPwAAAD92AQAAAAAAAAElAQAAKgAAAD30zUDo8eQ/Up0t1dlSzT8AAAA/dgEAAAAAAAABJgEAACoAAAB3R9QtIUflPwZeWeCVBc4/AAAAP4YBAAAAAAAAAScBAAAqAAAASdA5/bKR5T8GXlnglQXOPwAAAD+GAQAAAAAAAAEoAQAAKgAAAJOcf9bR3+U/nn6o6Yeazj8AAAA/lQEAAAAAAAABKQEAACoAAAB2niSSSSPmP55+qOmHms4/AAAAP5UBAAAAAAAAASoBAAAqAAAA4lzpQzRj5j+efqjph5rOPwAAAD+VAQAAAAAAAAErAQAAKgAAAAZDjLBDiuY/nn6o6Yeazj8AAAA/pQEAAAAAAAABLAEAACoAAACT8886+rvmP0KeEuQpQc4/AAAAP6UBAAAAAAAAAS0BAAAqAAAALx1TsZbm5j8GXlnglQXOPwAAAD+1AQAAAAAAAAEuAQAAKgAAAFUD9h2mDec/jt3m2G2OzT8AAAA/tQEAAAAAAAABLwEAACoAAAB56ZiKtTTnP1KdLdXZUs0/AAAAP8QBAAAAAAAAATABAAAqAAAAv8G6z5BN5z/6vJfPe/nMPwAAAD/EAQAAAAAAAAExAQAAKgAAAPUgnSiGbec/gjwlyFOCzD8AAAA/1AEAAAAAAAABMgEAACoAAABsZH0yE3HnP4I8JchTgsw/AAAAP9QBAAAAAAAAATMBAAAqAAAAO/m+bWGG5z/Se/m8l8/LPwAAAD/jAQAAAAAAAAE0AQAAKgAAAKPDX4sIkec/eptjtzl2yz8AAAA/4wEAAAAAAAABNQEAACoAAACB0eCyPJ/nPx67zbHbHMs/AAAAP/MBAAAAAAAAATYBAAAqAAAAT2Yi7oq05z/yeS+f9/LJPwAAAD/zAQAAAAAAAAE3AQAAKgAAALcwwwsyv+c/JhknknEiyT8AAAA/8wEAAAAAAAABOAEAACoAAAB1TMVamtvnPxp4ZYFXFsg/AAAAPwMCAAAAAAAAATkBAAAqAAAAuyTnn3X05z8qd4ByByjHPwAAAD8DAgAAAAAAAAE6AQAAKgAAABF2SNE2Bug/Hta+Ye0bxj8AAAA/EgIAAAAAAAABOwEAACoAAAAC/QjlUA3oP24Vk1YxacU/AAAAPxICAAAAAAAAATwBAAAqAAAAaMepAvgX6D/W9ENNP9TEPwAAAD8iAgAAAAAAAAE9AQAAKgAAAM+RSiCfIug/ehSuR+F6xD8AAAA/IgIAAAAAAAABPgEAACoAAAA3XOs9Ri3oPwaUO0C5A8Q/AAAAPzICAAAAAAAAAT8BAAAqAAAAnSaMW+036D+qs6U6W6rDPwAAAD8yAgAAAAAAAAFAAQAAKgAAAAXxLHmUQug/UtMPNf1Qwz8AAAA/QQIAAAAAAAABQQEAACoAAAD1d+2MrknoPzYzMzMzM8M/AAAAP0ECAAAAAAAAAUIBAAAqAAAAW0KOqlVU6D/eUp0t1dnCPwAAAD9RAgAAAAAAAAFDAQAAKgAAAMIML8j8Xug/7lG4HoXrwT8AAAA/UQIAAAAAAAABRAEAACoAAAAq18/lo2noP5JxIhknksE/AAAAP2ACAAAAAAAAAUUBAAAqAAAAGV6Q+b1w6D86kYwTyTjBPwAAAD9gAgAAAAAAAAFGAQAAKgAAAPlrESHyfug/pnA9CtejwD8AAAA/YAIAAAAAAAABRwEAACoAAADo8tE0DIboP2owhAZDaMA/AAAAP3ACAAAAAAAAAUgBAAAqAAAAXzayPpmJ6D9OkKcEeUrAPwAAAD9wAgAAAAAAAAFJAQAAKgAAAE+9clKzkOg/ElDuAOUOwD8AAAA/gAIAAAAAAAABSgEAACoAAADHAFNcQJToP+RfI/414r8/AAAAP4ACAAAAAAAAAUsBAAAqAAAAxwBTXECU6D+sH2r6oaa/PwAAAD+PAgAAAAAAAAFMAQAAKgAAAE+9clKzkOg/dN+w9g1rvz8AAAA/jwIAAAAAAAABTQEAACoAAABfNrI+mYnoPzSf9/J5L78/AAAAP58CAAAAAAAAAU4BAAAqAAAAcK/xKn+C6D8IXlnglQW+PwAAAD+fAgAAAAAAAAFPAQAAKgAAAPlrESHyfug/0B2g3AHKvT8AAAA/rwIAAAAAAAABUAEAACoAAACAKDEXZXvoP1idLdXZUr0/AAAAP68CAAAAAAAAAVEBAAAqAAAAGV6Q+b1w6D+k3AHKHaC8PwAAAD+vAgAAAAAAAAFSAQAAKgAAALOT79sWZug/7BvWvmHtuz8AAAA/vgIAAAAAAAABUwEAACoAAADk/q2gyFDoP8TaN6x9w7o/AAAAP74CAAAAAAAAAVQBAAAqAAAAja1Mbwc/6D+Mmn6o6Ye6PwAAAD/OAgAAAAAAAAFVAQAAKgAAACbjq1FgNOg/2NlSnS3VuT8AAAA/zgIAAAAAAAABVgEAACoAAABH1SoqLCboPygZJ5JxIrk/AAAAP90CAAAAAAAAAVcBAAAqAAAA8IPJ+GoU6D9wWPuGtW+4PwAAAD/dAgAAAAAAAAFYAQAAKgAAABF2SNE2Bug/wJfPe/m8tz8AAAA/7QIAAAAAAAABWQEAACoAAACqq6ezj/vnP0gXXXTRRbc/AAAAP+0CAAAAAAAAAVoBAAAqAAAA3BZmeEHm5z+UVjFpFZO2PwAAAD/9AgAAAAAAAAFbAQAAKgAAAIbFBEeA1Oc/5JUFXlngtT8AAAA//QIAAAAAAAABXAEAACoAAACmt4MfTMbnPzTV2VKdLbU/AAAAP/0CAAAAAAAAAV0BAAAqAAAAcFihxlam5z8IlDtAuQO0PwAAAD8MAwAAAAAAAAFeAQAAKgAAAJFKIJ8imOc/VNMPNf1Qsz8AAAA/DAMAAAAAAAABXwEAACoAAABMcv5ZR3/nP6AS5ClBnrI/AAAAPxwDAAAAAAAAAWABAAAqAAAAfd28Hvlp5z8oknEiGSeyPwAAAD8cAwAAAAAAAAFhAQAAKgAAAJ7PO/fEW+c/8FG4HoXrsT8AAAA/LAMAAAAAAAABYgEAACoAAABIftrFA0rnP3jRRRdddLE/AAAAPywDAAAAAAAAAWMBAAAqAAAAeemYirU05z/EEBoMocGwPwAAAD87AwAAAAAAAAFkAQAAKgAAAJrbF2OBJuc/xBAaDKHBsD8AAAA/OwMAAAAAAAABZQEAACoAAAAyEXdF2hvnP4jQYAgNhrA/AAAAP0sDAAAAAAAAAWYBAAAqAAAAZXw1CowG5z+I0GAIDYawPwAAAD9LAwAAAAAAAAFnAQAAKgAAAIZutOJX+OY/iNBgCA2GsD8AAAA/WgMAAAAAAAABaAEAACoAAAAvHVOxlubmP4jQYAgNhrA/AAAAP1oDAAAAAAAAAWkBAAAqAAAAYIgRdkjR5j8UUO4A5Q6wPwAAAD9aAwAAAAAAAAFqAQAAKgAAAJPzzzr6u+Y/qB9q+qGmrz8AAAA/agMAAAAAAAABawEAACoAAABtDS3O6pTmP7gehetRuK4/AAAAP2oDAAAAAAAAAWwBAAAqAAAAn3jrkpx/5j/YHaDcAcqtPwAAAD96AwAAAAAAAAFtAQAAKgAAAEgnimHbbeY/2B2g3AHKrT8AAAA/egMAAAAAAAABbgEAACoAAAB6kkgmjVjmP1idLdXZUq0/AAAAP4kDAAAAAAAAAW8BAAAqAAAAm4TH/lhK5j9YnS3V2VKtPwAAAD+JAwAAAAAAAAFwAQAAKgAAALx2RtckPOY/WJ0t1dlSrT8AAAA/mQMAAAAAAAABcQEAACoAAADt4QSc1ibmP1idLdXZUq0/AAAAP5kDAAAAAAAAAXIBAAAqAAAAl5CjahUV5j9YnS3V2VKtPwAAAD+pAwAAAAAAAAFzAQAAKgAAALiCIkPhBuY/WJ0t1dlSrT8AAAA/qQMAAAAAAAABdAEAACoAAADq7eAHk/HlP1idLdXZUq0/AAAAP6kDAAAAAAAAAXUBAAAqAAAACuBf4F7j5T9YnS3V2VKtPwAAAD+4AwAAAAAAAAF2AQAAKgAAAEzEXZH2xuU/WJ0t1dlSrT8AAAA/uAMAAAAAAAABdwEAACoAAAButtxpwrjlP1idLdXZUq0/AAAAP8gDAAAAAAAAAXgBAAAqAAAAnyGbLnSj5T9YnS3V2VKtPwAAAD/IAwAAAAAAAAF5AQAAKgAAANCMWfMljuU/WJ0t1dlSrT8AAAA/1wMAAAAAAAABegEAACoAAAAD+Be413jlP1idLdXZUq0/AAAAP9cDAAAAAAAAAXsBAAAqAAAArKa2hhZn5T9InhLkKUGuPwAAAD/nAwAAAAAAAAF8AQAAKgAAAN0RdUvIUeU/uB6F61G4rj8AAAA/5wMAAAAAAAABfQEAACoAAAB3R9QtIUflP6gfavqhpq8/AAAAP/cDAAAAAAAAAX4BAAAqAAAAh8ATGgdA5T+oH2r6oaavPwAAAD/3AwAAAAAAAAF/AQAAKgAAALkr0t64KuU/qB9q+qGmrz8AAAA/BgQAAAAAAAABgAEAACoAAABSYTHBESDlPxRQ7gDlDrA/AAAAPwYEAAAAAAAAAYEBAAAqAAAA6paQo2oV5T9MkKcEeUqwPwAAAD8WBAAAAAAAAAGCAQAAKgAAAPsP0I9QDuU/AFHTDzX9sD8AAAA/FgQAAAAAAAABgwEAACoAAAC1N65KdfXkP3jRRRdddLE/AAAAPxYEAAAAAAAAAYQBAAAqAAAAxbDtNlvu5D+wEf8a8a+xPwAAAD8mBAAAAAAAAAGFAQAAKgAAAF3mTBm04+Q/sBH/GvGvsT8AAAA/JgQAAAAAAAABhgEAACoAAABuX4wFmtzkP7AR/xrxr7E/AAAAPzUEAAAAAAAAAYcBAAAqAAAAKIdqwL7D5D8oknEiGSeyPwAAAD81BAAAAAAAAAGIAQAAKgAAADkAqqykvOQ/aNIqJq1isj8AAAA/RQQAAAAAAAABiQEAACoAAADSNQmP/bHkP6AS5ClBnrI/AAAAP0UEAAAAAAAAAYoBAAAqAAAAWvIohXCu5D+gEuQpQZ6yPwAAAD9FBAAAAAAAAAGLAQAAKgAAAOGuSHvjquQ/oBLkKUGesj8AAAA/VAQAAAAAAAABjAEAACoAAAAEocdTr5zkP6AS5ClBnrI/AAAAP2QEAAAAAAAAAY0BAAAqAAAAi13nSSKZ5D8Yk1YxaRWzPwAAAD9kBAAAAAAAAAGOAQAAKgAAABQaB0CVleQ/GJNWMWkVsz8AAAA/ZAQAAAAAAAABjwEAACoAAACsT2Yi7orkP1TTDzX9ULM/AAAAP3QEAAAAAAAAAZABAAAqAAAANQyGGGGH5D9U0w81/VCzPwAAAD90BAAAAAAAAAGRAQAAKgAAAL3IpQ7Ug+Q/VNMPNf1Qsz8AAAA/gwQAAAAAAAABkgEAACoAAABGhcUER4DkP5ATyTiRjLM/AAAAP4MEAAAAAAAAAZMBAAAqAAAAVv4E8Sx55D8IlDtAuQO0PwAAAD+TBAAAAAAAAAGUAQAAKgAAAGZ3RN0ScuQ/CJQ7QLkDtD8AAAA/kwQAAAAAAAABlQEAACoAAADuM2TThW7kPwiUO0C5A7Q/AAAAP6MEAAAAAAAAAZYBAAAqAAAAd/CDyfhq5D8IlDtAuQO0PwAAAD+jBAAAAAAAAAGXAQAAKgAAAJH6unk98uM/ERoMocEQ2j8AAAA/AAAAAAAAAAABmAEAACoAAAA5qVlIfODjPz8K16NwPdo/AAAAP7oAAAAAAAAAAZkBAAAqAAAA89A3A6HH4z+X6mypzpbaPwAAAD/KAAAAAAAAAAGaAQAAKgAAAN5j1IJ3meM/aUt1tlRn2z8AAAA/ygAAAAAAAAABmwEAACoAAACZi7I9nIDjP93L57183ts/AAAAP9oAAAAAAAAAAZwBAAAqAAAAHVSun8tH4z8LDYbQYAjdPwAAAD/aAAAAAAAAAAGdAQAAKgAAAHCx6zxJJOM/2W2O3ebY3T8AAAA/6QAAAAAAAAABngEAACoAAACiHKoB+w7jP0OeEuQpQd4/AAAAP+kAAAAAAAAAAZ8BAAAqAAAA04doxqz54j8hTwnylCDfPwAAAD/5AAAAAAAAAAGgAQAAKgAAABVsZndE3eI/868R/xrx3z8AAAA/+QAAAAAAAAABoQEAACoAAACtocVZndLiPyzwygKvLOA/AAAAP/kAAAAAAAAAAaIBAAAqAAAAzpNEMmnE4j9+qOmHmn7gPwAAAD8JAQAAAAAAAAGjAQAAKgAAAOAMhB5PveI/rJi0ikmr4D8AAAA/CQEAAAAAAAABpAEAACoAAADvhcMKNbbiPwR5SpCnBOE/AAAAPxgBAAAAAAAAAaUBAAAqAAAAeELjAKiy4j8UyTiRjBPhPwAAAD8YAQAAAAAAAAGmAQAAKgAAAAH/Avcar+I/OpGME8k44T8AAAA/KAEAAAAAAAABpwEAACoAAAAB/wL3Gq/iP4QhNBhCg+E/AAAAPygBAAAAAAAAAagBAAAqAAAAAf8C9xqv4j/W2VKdLdXhPwAAAD83AQAAAAAAAAGpAQAAKgAAAAH/Avcar+I/AsodoNwB4j8AAAA/NwEAAAAAAAABqgEAACoAAABoyaMUwrniPy666KKLLuI/AAAAP0cBAAAAAAAAAasBAAAqAAAARtckPPbH4j+Imn6o6YfiPwAAAD9HAQAAAAAAAAGsAQAAKgAAABVsZndE3eI/zAKvLPDK4j8AAAA/RwEAAAAAAAABrQEAACoAAAAp2cn3bQvjPzxbqrOlOuM/AAAAP1cBAAAAAAAAAa4BAAAqAAAA5/TLRtYn4z+ss6U6W6rjPwAAAD9XAQAAAAAAAAGvAQAAKgAAAC3N7YuxQOM/3svnvXze4z8AAAA/ZgEAAAAAAAABsAEAACoAAACEHk+9clLjPwSUO0C5A+Q/AAAAP2YBAAAAAAAAAbEBAAAqAAAA6+jv2hld4z8whAZDaDDkPwAAAD92AQAAAAAAAAGyAQAAKgAAAEI6UQzbbuM/RvxrxL9G5D8AAAA/dgEAAAAAAAABswEAACoAAAAhSNIzD33jP1RMWsWkVeQ/AAAAP4YBAAAAAAAAAbQBAAAqAAAAmYuyPZyA4z9edNFFF13kPwAAAD+GAQAAAAAAAAG1AQAAKgAAAP9VU1tDi+M/XnTRRRdd5D8AAAA/lQEAAAAAAAABtgEAACoAAAB3mTNl0I7jP2ScSMaJZOQ/AAAAP5UBAAAAAAAAAbcBAAAqAAAA8NwTb12S4z9knEjGiWTkPwAAAD+VAQAAAAAAAAG4AQAAKgAAAM7qlJaRoOM/ZJxIxolk5D8AAAA/pQEAAAAAAAABuQEAACoAAAC9cVWqq6fjP2zEv0b8a+Q/AAAAP6UBAAAAAAAAAboBAAAqAAAAFcO222y54z9sxL9G/GvkPwAAAD+0AQAAAAAAAAG7AQAAKgAAAONX+Ba7zuM/imScSMaJ5D8AAAA/tAEAAAAAAAABvAEAACoAAADW0ty+GAvkP7ZUZ0t1tuQ/AAAAP8QBAAAAAAAAAb0BAAAqAAAA+7h/Kygy5D/EpFVMWsXkPwAAAD/EAQAAAAAAAAG+AQAAKgAAAO4zZNOFbuQ/4kQyTiTj5D8AAAA/1AEAAAAAAAABvwEAACoAAAAEocdTr5zkP/KUIE8J8uQ/AAAAP9QBAAAAAAAAAcABAAAqAAAAKIdqwL7D5D/ylCBPCfLkPwAAAD/jAQAAAAAAAAHBAQAAKgAAAE1tDS3O6uQ/AOUOUO4A5T8AAAA/4wEAAAAAAAABwgEAACoAAAA99M1A6PHkPwDlDlDuAOU/AAAAP+MBAAAAAAAAAcMBAAAqAAAA+w/Qj1AO5T8A5Q5Q7gDlPwAAAD/zAQAAAAAAAAHEAQAAKgAAADFvsuhFLuU/+ryXz3v55D8AAAA/AwIAAAAAAAABxQEAACoAAAD+A/QjlEPlP/q8l897+eQ/AAAAPwMCAAAAAAAAAcYBAAAqAAAA3RF1S8hR5T/6vJfPe/nkPwAAAD8DAgAAAAAAAAHHAQAAKgAAADVj1nyJY+U/+ryXz3v55D8AAAA/EgIAAAAAAAAByAEAACoAAAATcVekvXHlP/q8l897+eQ/AAAAPxICAAAAAAAAAckBAAAqAAAA837Yy/F/5T/6vJfPe/nkPwAAAD8iAgAAAAAAAAHKAQAAKgAAANCMWfMljuU/+ryXz3v55D8AAAA/IgIAAAAAAAABywEAACoAAAAo3rok55/lP+psqc6W6uQ/AAAAPzUCAAAAAAAAAcwBAAAqAAAAB+w7TBuu5T/qbKnOlurkPwAAAD81AgAAAAAAAAHNAQAAKgAAACzS3rgq1eU/xKRVTFrF5D8AAAA/RQIAAAAAAAABzgEAACoAAAAK4F/gXuPlP7583svnveQ/AAAAP0UCAAAAAAAAAc8BAAAqAAAA6u3gB5Px5T++fN7L573kPwAAAD9FAgAAAAAAAAHQAQAAKgAAAFC4gSU6/OU/vnzey+e95D8AAAA/VQIAAAAAAAAB0QEAACoAAAC4giJD4QbmP7583svnveQ/AAAAP1UCAAAAAAAAAdIBAAAqAAAAhm604lf45j+UO0C5A5TjPwAAAD9kAgAAAAAAAAHTAQAAKgAAAHX1dPZx/+Y/lDtAuQOU4z8AAAA/ZAIAAAAAAAAB1AEAACoAAADcvxUUGQrnP5Q7QLkDlOM/AAAAP3QCAAAAAAAAAdUBAAAqAAAARIq2McAU5z+UO0C5A5TjPwAAAD90AgAAAAAAAAHWAQAAKgAAACeMW+03WOc/SquYtIpJ4z8AAAA/hAIAAAAAAAAB1wEAACoAAAAGmtwUbGbnP0KDITQYQuM/AAAAP4QCAAAAAAAAAdgBAAAqAAAAYN9h2nCt5z/aUp0t1dniPwAAAD+TAgAAAAAAAAHZAQAAKgAAAD/t4gGlu+c/1ComrWLS4j8AAAA/kwIAAAAAAAAB2gEAACoAAABj04VutOLnP4iafqjph+I/AAAAP6MCAAAAAAAAAdsBAAAqAAAAuyTnn3X05z+Ccgcod4DiPwAAAD+jAgAAAAAAAAHcAQAAKgAAAAL9COVQDeg/Lrrooosu4j8AAAA/owIAAAAAAAAB3QEAACoAAADwg8n4ahToPyiScSIZJ+I/AAAAP7ICAAAAAAAAAd4BAAAqAAAAz5FKIJ8i6D/0eS+f9/LhPwAAAD+yAgAAAAAAAAHfAQAAKgAAADdc6z1GLeg/5ClBnhLk4T8AAAA/wgIAAAAAAAAB4AEAACoAAACun8tH0zDoP86x2xy7zeE/AAAAP8ICAAAAAAAAAeEBAAAqAAAAFmpsZXo76D++Ye0b1r7hPwAAAD/SAgAAAAAAAAHiAQAAKgAAAAXxLHmUQug/uDl2m2O34T8AAAA/0gIAAAAAAAAB4wEAACoAAABsu82WO03oP5qZmZmZmeE/AAAAP+ECAAAAAAAAAeQBAAAqAAAA1IVutOJX6D+EITQYQoPhPwAAAD/hAgAAAAAAAAHlAQAAKgAAADtQD9KJYug/bqnOlups4T8AAAA/8QIAAAAAAAAB5gEAACoAAAChGrDvMG3oP1YxaRWTVuE/AAAAP/ECAAAAAAAAAecBAAAqAAAAoRqw7zBt6D8c8a8R/xrhPwAAAD8BAwAAAAAAAAHoAQAAKgAAAIAoMRdle+g/2Ih/jfjX4D8AAAA/AQMAAAAAAAAB6QEAACoAAADHAFNcQJToP47414h/jeA/AAAAPwEDAAAAAAAAAeoBAAAqAAAALsvzeeee6D9iCA2G0GDgPwAAAD8QAwAAAAAAAAHrAQAAKgAAAC7L83nnnug/868R/xrx3z8AAAA/EAMAAAAAAAAB7AEAACoAAACVlZSXjqnoP9MPNf1Q098/AAAAPyADAAAAAAAAAe0BAAAqAAAAdaMVv8K36D8vn/fyeS/fPwAAAD8gAwAAAAAAAAHuAQAAKgAAAFKxlub2xeg/Ba8s8MoC3z8AAAA/LwMAAAAAAAAB7wEAACoAAAC6ezcEntDoP9e+Ye0b1t4/AAAAPy8DAAAAAAAAAfABAAAqAAAAuns3BJ7Q6D+bfqjph5rePwAAAD8/AwAAAAAAAAHxAQAAKgAAALp7NwSe0Og/Ue4A5Q5Q3j8AAAA/PwMAAAAAAAAB8gEAACoAAAC6ezcEntDoPxWuR+F6FN4/AAAAP08DAAAAAAAAAfMBAAAqAAAAuns3BJ7Q6D+fLdXZUp3dPwAAAD9PAwAAAAAAAAH0AQAAKgAAALp7NwSe0Og/Y+0b1r5h3T8AAAA/TwMAAAAAAAAB9QEAACoAAAC6ezcEntDoPwsNhtBgCN0/AAAAP14DAAAAAAAAAfYBAAAqAAAAy/R28IPJ6D85rH3D2jfcPwAAAD9eAwAAAAAAAAH3AQAAKgAAAGQq1tLcvug/7xvWvmHt2z8AAAA/bgMAAAAAAAAB+AEAACoAAACFHFWrqLDoP1v7hrVvWNs/AAAAP24DAAAAAAAAAfkBAAAqAAAADdl0oRut6D8tC7yywCvbPwAAAD9+AwAAAAAAAAH6AQAAKgAAAKYO1IN0oug//xrxrxH/2j8AAAA/fgMAAAAAAAAB+wEAACoAAAAuy/N5557oP8XaN6x9w9o/AAAAP40DAAAAAAAAAfwBAAAqAAAAxwBTXECU6D+X6mypzpbaPwAAAD+NAwAAAAAAAAH9AQAAKgAAAMcAU1xAlOg/iZp+qOmH2j8AAAA/nQMAAAAAAAAB/gEAACoAAABPvXJSs5DoP3tKkKcEedo/AAAAP50DAAAAAAAAAf8BAAAqAAAAT71yUrOQ6D9p+qGmH2raPwAAAD+dAwAAAAAAAAEAAgAAKgAAAE+9clKzkOg/TVrFpFVM2j8AAAA/rAMAAAAAAAABAQIAACoAAABPvXJSs5DoPz8K16NwPdo/AAAAP6wDAAAAAAAAAQICAAAqAAAAT71yUrOQ6D8xuuiiiy7aPwAAAD+8AwAAAAAAAAEDAgAAKgAAAE+9clKzkOg/ERoMocEQ2j8AAAA/vAMAAAAAAAABBAIAACoAAABPvXJSs5DoPwPKHaDcAdo/AAAAP8wDAAAAAAAAAQUCAAAqAAAAT71yUrOQ6D/nKUGeEuTZPwAAAD/MAwAAAAAAAAEGAgAAKgAAAE+9clKzkOg/1dlSnS3V2T8AAAA/2wMAAAAAAAABBwIAACoAAADHAFNcQJToP9XZUp0t1dk/AAAAP9sDAAAAAAAAAQgCAAAqAAAAPkQzZs2X6D/HiWScSMbZPwAAAD/rAwAAAAAAAAEJAgAAKgAAALeHE3Bam+g/uTl2m2O32T8AAAA/6wMAAAAAAAABCgIAACoAAAC3hxNwWpvoP6vph5p+qNk/AAAAP/sDAAAAAAAAAQsCAAAqAAAAt4cTcFqb6D+bmZmZmZnZPwAAAD/7AwAAAAAAAAEMAgAAKgAAAD5EM2bNl+g/ffm8l8972T8AAAA/CgQAAAAAAAABDQIAACoAAABfNrI+mYnoP335vJfPe9k/AAAAPwoEAAAAAAAAAQ4CAAAqAAAACeVQDdh36D99+byXz3vZPwAAAD8aBAAAAAAAAAEPAgAAKgAAACrXz+Wjaeg/UQnylCBP2T8AAAA/GgQAAAAAAAABEAIAACoAAABsu82WO03oP0G5A5Q7QNk/AAAAPykEAAAAAAAAARECAAAqAAAAnSaMW+036D9BuQOUO0DZPwAAAD8pBAAAAAAAAAESAgAAKgAAAN8KigyFG+g/QbkDlDtA2T8AAAA/OQQAAAAAAAABEwIAACoAAAARdkjRNgboP0G5A5Q7QNk/AAAAPzkEAAAAAAAAARQCAAAqAAAAuyTnn3X05z9BuQOUO0DZPwAAAD9JBAAAAAAAAAEVAgAAKgAAAP0I5VAN2Oc/IxknknEi2T8AAAA/SQQAAAAAAAABFgIAACoAAAAe+2Mp2cnnPyMZJ5JxItk/AAAAP0kEAAAAAAAAARcCAAAqAAAAT2Yi7oq05z8jGSeScSLZPwAAAD9YBAAAAAAAAAEYAgAAKgAAAOibgdDjqec/IxknknEi2T8AAAA/WAQAAAAAAAABGQIAACoAAAAKjgCpr5vnPyMZJ5JxItk/AAAAP2gEAAAAAAAAARoCAAAqAAAAKoB/gXuN5z8jGSeScSLZPwAAAD9oBAAAAAAAAAEbAgAAKgAAAExy/llHf+c/IxknknEi2T8AAAA/eAQAAAAAAAABHAIAACoAAAD1IJ0ohm3nPyMZJ5JxItk/AAAAP3gEAAAAAAAAAR0CAAAqAAAAFhMcAVJf5z8xaRWTVjHZPwAAAD+HBAAAAAAAAAEeAgAAKgAAAEh+2sUDSuc/QbkDlDtA2T8AAAA/hwQAAAAAAAABHwIAACoAAAB56ZiKtTTnP0G5A5Q7QNk/AAAAP5cEAAAAAAAAASACAAAqAAAAI5g3WfQi5z9BuQOUO0DZPwAAAD+XBAAAAAAAAAEhAgAAKgAAANy/FRQZCuc/QbkDlDtA2T8AAAA/pgQAAAAAAAABIgIAACoAAAAOK9TYyvTmP0G5A5Q7QNk/AAAAP6YEAAAAAAAAASMCAAAqAAAA6UQxbLvN5j9BuQOUO0DZPwAAAD+2BAAAAAAAAAEkAgAAKgAAACspLx1TseY/QbkDlDtA2T8AAAA/tgQAAAAAAAABJQIAACoAAABtDS3O6pTmP0G5A5Q7QNk/AAAAP7YEAAAAAAAAASYCAAAqAAAAOK5KdfV05j99+byXz3vZPwAAAD/GBAAAAAAAAAEnAgAAKgAAAAFPaBwAVeY/m5mZmZmZ2T8AAAA/xgQAAAAAAAABKAIAACoAAAA0uibhsT/mP5uZmZmZmdk/AAAAP9UEAAAAAAAAASkCAAAqAAAAZiXlpWMq5j+bmZmZmZnZPwAAAD/VBAAAAAAAAAEqAgAAKgAAAKgJ41b7DeY/q+mHmn6o2T8AAAA/5QQAAAAAAAABKwIAACoAAABxqgD+Be7lP8eJZJxIxtk/AAAAP+UEAAAAAAAAASwCAAAqAAAApBW/wrfY5T/V2VKdLdXZPwAAAD/1BAAAAAAAAAEtAgAAKgAAAG623GnCuOU/9Xkvn/fy2T8AAAA/9QQAAAAAAAABLgIAACoAAACfIZsudKPlP/V5L5/38tk/AAAAP/UEAAAAAAAAAS8CAAAqAAAAwBMaB0CV5T8RGgyhwRDaPwAAAD8EBQAAAAAAAAEwAgAAKgAAAAP4F7jXeOU/ERoMocEQ2j8AAAA/BAUAAAAAAAABMQIAACoAAAA1Y9Z8iWPlPxEaDKHBENo/AAAAPxQFAAAAAAAAATICAAAqAAAAVVVVVVVV5T8favqhph/aPwAAAD8UBQAAAAAAAAEzAgAAKgAAAIfAExoHQOU/H2r6oaYf2j8AAAA/IwUAAAAAAAABNAIAACoAAAAxb7LoRS7lPz8K16NwPdo/AAAAPyMFAAAAAAAAATUCAAAqAAAAUmExwREg5T9p+qGmH2raPwAAAD8zBQAAAAAAAAE2AgAAKgAAAIPM74XDCuU/e0qQpwR52j8AAAA/MwUAAAAAAAABNwIAACoAAAAse45UAvnkP3tKkKcEedo/AAAAP0MFAAAAAAAAATgCAAAqAAAATW0NLc7q5D+X6mypzpbaPwAAAD9DBQAAAAAAAAE5AgAAKgAAAIDYy/F/1eQ/pTpbqrOl2j8AAAA/UgUAAAAAAAABOgIAACoAAACfykrKS8fkP6U6W6qzpdo/AAAAP1IFAAAAAAAAATsCAAAqAAAAOQCqrKS85D+1ikmrmLTaPwAAAD9SBQAAAAAAAAE8AgAAKgAAAGpraHFWp+Q/0yomrWLS2j8AAAA/YgUAAAAAAAABPQIAACoAAAAEocdTr5zkP9MqJq1i0to/AAAAP2IFAAAAAAAAAT4CAAAqAAAAJJNGLHuO5D/TKiatYtLaPwAAAD9yBQAAAAAAAAE/AgAAKgAAAEaFxQRHgOQ/0yomrWLS2j8AAAA/cgUAAAAAAAABQAIAACoAAADeuiTnn3XkP+N6FK5H4do/AAAAP4EFAAAAAAAAAUECAAAqAAAAd/CDyfhq5D/jehSuR+HaPwAAAD+BBQAAAAAAAAFCAgAAKgAAAIhpw7XeY+Q//xrxrxH/2j8AAAA/kQUAAAAAAAABQwIAACoAAAAhnyKYN1nkPw9r37D2Dds/AAAAP5EFAAAAAAAAAUQCAAAqAAAAQpGhcANL5D8tC7yywCvbPwAAAD+gBQAAAAAAAAFFAgAAKgAAAOo/QD9COeQ/O1uqs6U62z8AAAA/oAUAAAAAAAABRgIAACoAAACEdZ8hmy7kP0mrmLSKSds/AAAAP7AFAAAAAAAAAUcCAAAqAAAAlO7eDYEn5D9pS3W2VGfbPwAAAD+wBQAAAAAAAAFIAgAAKgAAAD2dfdy/FeQ/d5tjtzl22z8AAAA/sAUAAAAAAAABSQIAACoAAABOFr3IpQ7kP5M7QLkDlNs/AAAAP8AFAAAAAAAAAUoCAAAqAAAA50scq/4D5D+liy666KLbPwAAAD/ABQAAAAAAAAFLAgAAKgAAAH+Be41X+eM/s9scu82x2z8AAAA/zwUAAAAAAAABTAIAACoAAAAIPpuDyvXjP93L57183ts/AAAAP88FAAAAAAAAAU0CAAAqAAAAoXP6ZSPr4z/vG9a+Ye3bPwAAAD/fBQAAAAAAAAFOAgAAKgAAACkwGlyW5+M/C7yywCsL3D8AAAA/3wUAAAAAAAABTwIAACoAAADCZXk+79zjPwu8ssArC9w/AAAAP+8FAAAAAAAAAVACAAAqAAAASiKZNGLZ4z8ZDKHBEBrcPwAAAD/vBQAAAAAAAAFRAgAAKgAAAFqb2CBI0uM/K1yPwvUo3D8AAAA/7wUAAAAAAAABUgIAACoAAADjV/gWu87jPzmsfcPaN9w/AAAAP/4FAAAAAAAAAVMCAAAqAAAAaxQYDS7L4z9H/GvEv0bcPwAAAD/+BQAAAAAAAAFUAgAAKgAAAIwGl+X5vOM/ZZxIxolk3D8AAAA/DgYAAAAAAAABVQIAACoAAAAlPPbHUrLjP3XsNsduc9w/AAAAPw4GAAAAAAAAAVYCAAAqAAAANbU1tDir4z+vLPDKAq/cPwAAAD8dBgAAAAAAAAFXAgAAKgAAAL1xVaqrp+M/wXzey+e93D8AAAA/HQYAAAAAAAABWAIAACoAAABGLnWgHqTjP+tsqc6W6tw/AAAAPy0GAAAAAAAAAVkCAAAqAAAAzuqUlpGg4z/5vJfPe/ncPwAAAD8tBgAAAAAAAAFaAgAAKgAAAFentIwEneM/Cw2G0GAI3T8AAAA/PQYAAAAAAAABWwIAACoAAADw3BNvXZLjPxlddNFFF90/AAAAPz0GAAAAAAAAAVwCAAAqAAAAd5kzZdCO4z81/VDTDzXdPwAAAD9MBgAAAAAAAAFdAgAAKgAAAN5j1IJ3meM/Nf1Q0w813T8AAAA/qgYAAAAAAAABXgIAACoAAABXp7SMBJ3jPzX9UNMPNd0/AAAAP7oGAAAAAAAAAV8CAAAqAAAArFdOahYSrz/bN6x9w9rXPwAAAD8AAAAAAAAAAAFgAgAAKgAAALToRS51oK4/U7gehetR2D8AAAA/uwAAAAAAAAABYQIAACoAAAC8eT3y0y6uPxXJOJGME9k/AAAAP8sAAAAAAAAAAWICAAAqAAAAQEI5VAP2rT99+byXz3vZPwAAAD/LAAAAAAAAAAFjAgAAKgAAAEjTMBhihK0/iZp+qOmH2j8AAAA/2wAAAAAAAAABZAIAACoAAADcvRsCT2isP/1rxL9G/Ns/AAAAP9sAAAAAAAAAAWUCAAAqAAAA3L0bAk9orD9/jfjXiH/dPwAAAD/qAAAAAAAAAAFmAgAAKgAAANy9GwJPaKw/5Q5Q7gDl3j8AAAA/6gAAAAAAAAABZwIAACoAAADcvRsCT2isP6kfavqhpt8/AAAAP/oAAAAAAAAAAWgCAAAqAAAA3L0bAk9orD94gHIHKHfgPwAAAD/6AAAAAAAAAAFpAgAAKgAAAMybLHqRS60/OpGME8k44T8AAAA/CQEAAAAAAAABagIAACoAAADECjW2Mr2tPwLKHaDcAeI/AAAAPwkBAAAAAAAAAWsCAAAqAAAAvHk98tMurj+QwvUoXI/iPwAAAD8JAQAAAAAAAAFsAgAAKgAAALToRS51oK4/+PJ5L5/34j8AAAA/GQEAAAAAAAABbQIAACoAAAC06EUudaCuP1j7hrVvWOM/AAAAPxkBAAAAAAAAAW4CAAAqAAAAtOhFLnWgrj+UO0C5A5TjPwAAAD8pAQAAAAAAAAFvAgAAKgAAALToRS51oK4/5vNePu/l4z8AAAA/KQEAAAAAAAABcAIAACoAAACsV05qFhKvPxoMocEQGuQ/AAAAPzgBAAAAAAAAAXECAAAqAAAArFdOahYSrz9G/GvEv0bkPwAAAD84AQAAAAAAAAFyAgAAKgAAACiPUgjnSq8/VExaxaRV5D8AAAA/SAEAAAAAAAABcwIAACoAAACgxlamt4OvP2zEv0b8a+Q/AAAAP0gBAAAAAAAAAXQCAAAqAAAAoMZWpreDrz+CPCXIU4LkPwAAAD9YAQAAAAAAAAF1AgAAKgAAABz+WkSIvK8/imScSMaJ5D8AAAA/WAEAAAAAAAABdgIAACoAAACKtjHAFBewP5KME8k4keQ/AAAAP1gBAAAAAAAAAXcCAAAqAAAASNIzD30zsD+g3AHKHaDkPwAAAD9nAQAAAAAAAAF4AgAAKgAAAAbuNV7lT7A/qAR5SpCn5D8AAAA/dwEAAAAAAAABeQIAACoAAACCJTr8tYiwP7583svnveQ/AAAAP3cBAAAAAAAAAXoCAAAqAAAAOLBEh78WsT/U9ENNP9TkPwAAAD93AQAAAAAAAAF7AgAAKgAAAHADS3T4a7E/6mypzpbq5D8AAAA/hgEAAAAAAAABfAIAACoAAAAuH03DYIixPwgNhtBgCOU/AAAAP4YBAAAAAAAAAX0CAAAqAAAAaHJTsJndsT8u1dlSnS3lPwAAAD+WAQAAAAAAAAF+AgAAKgAAAKLFWZ3SMrI/THW2VGdL5T8AAAA/lgEAAAAAAAABfwIAACoAAADcGGCKC4iyP2LtG9a+YeU/AAAAP6YBAAAAAAAAAYACAAAqAAAAFmxmd0Tdsj+ItW9Y+4blPwAAAD+mAQAAAAAAAAGBAgAAKgAAABZsZndE3bI/jt3m2G2O5T8AAAA/tQEAAAAAAAABggIAACoAAADSh2jGrPmyP5YFXlngleU/AAAAP7UBAAAAAAAAAYMCAAAqAAAAkKNqFRUWsz+cLdXZUp3lPwAAAD+1AQAAAAAAAAGEAgAAKgAAAAzbbrPlTrM/nC3V2VKd5T8AAAA/1QEAAAAAAAABhQIAACoAAADK9nACTmuzP5wt1dlSneU/AAAAP9UBAAAAAAAAAYYCAAAqAAAAiBJzUbaHsz+cLdXZUp3lPwAAAD/kAQAAAAAAAAGHAgAAKgAAAEYudaAepLM/nC3V2VKd5T8AAAA/5AEAAAAAAAABiAIAACoAAADCZXk+79yzP5wt1dlSneU/AAAAPwMCAAAAAAAAAYkCAAAqAAAA/Lh/KygytD+cLdXZUp3lPwAAAD8SAgAAAAAAAAGKAgAAKgAAALrUgXqQTrQ/nC3V2VKd5T8AAAA/EgIAAAAAAAABiwIAACoAAAB48IPJ+Gq0P6ZVTFrFpOU/AAAAPyICAAAAAAAAAYwCAAAqAAAANAyGGGGHtD+mVUxaxaTlPwAAAD8iAgAAAAAAAAGNAgAAKgAAAPIniGfJo7Q/plVMWsWk5T8AAAA/MgIAAAAAAAABjgIAACoAAABuX4wFmty0P6ZVTFrFpOU/AAAAP0ECAAAAAAAAAY8CAAAqAAAALHuOVAL5tD+cLdXZUp3lPwAAAD9hAgAAAAAAAAGQAgAAKgAAAKiykvLSMbU/iLVvWPuG5T8AAAA/YQIAAAAAAAABkQIAACoAAACospLy0jG1P4CN+NeIf+U/AAAAP3ACAAAAAAAAAZICAAAqAAAAJOqWkKNqtT9axaRVTFrlPwAAAD9wAgAAAAAAAAGTAgAAKgAAAOIFmd8Lh7U/LtXZUp0t5T8AAAA/gAIAAAAAAAABlAIAACoAAABePZ193L+1PxhddNFFF+U/AAAAP4ACAAAAAAAAAZUCAAAqAAAAHFmfzETctT/ylCBPCfLkPwAAAD+AAgAAAAAAAAGWAgAAKgAAANp0oRut+LU/1PRDTT/U5D8AAAA/jwIAAAAAAAABlwIAACoAAABUrKW5fTG2P7ZUZ0t1tuQ/AAAAP48CAAAAAAAAAZgCAAAqAAAAEsinCOZNtj+KZJxIxonkPwAAAD+fAgAAAAAAAAGZAgAAKgAAABLIpwjmTbY/XnTRRRdd5D8AAAA/nwIAAAAAAAABmgIAACoAAACO/6umtoa2PxoMocEQGuQ/AAAAP68CAAAAAAAAAZsCAAAqAAAAyFKyk+/btj/8a8S/RvzjPwAAAD+vAgAAAAAAAAGcAgAAKgAAAESKtjHAFLc/2KNwPQrX4z8AAAA/vgIAAAAAAAABnQIAACoAAAACpriAKDG3P37D2jesfeM/AAAAP74CAAAAAAAAAZ4CAAAqAAAAft28Hvlptz88W6qzpTrjPwAAAD/OAgAAAAAAAAGfAgAAKgAAAPoUwbzJorc/xNo3rH3D4j8AAAA/zgIAAAAAAAABoAIAACoAAAB0TMVamtu3P3IiGSeSceI/AAAAP84CAAAAAAAAAaECAAAqAAAAdEzFWprbtz8uuuiiiy7iPwAAAD/eAgAAAAAAAAGiAgAAKgAAAHRMxVqa27c/CvKUIE8J4j8AAAA/3gIAAAAAAAABowIAACoAAAB0TMVamtu3P+QpQZ4S5OE/AAAAP+0CAAAAAAAAAaQCAAAqAAAAdEzFWprbtz+q6YeafqjhPwAAAD/tAgAAAAAAAAGlAgAAKgAAAHRMxVqa27c/jEmrmLSK4T8AAAA//QIAAAAAAAABpgIAACoAAAB0TMVamtu3P26pzpbqbOE/AAAAP/0CAAAAAAAAAacCAAAqAAAAdEzFWprbtz9AuQOUO0DhPwAAAD8MAwAAAAAAAAGoAgAAKgAAAHRMxVqa27c/FMk4kYwT4T8AAAA/DAMAAAAAAAABqQIAACoAAAB0TMVamtu3P+bYbY7d5uA/AAAAPwwDAAAAAAAAAaoCAAAqAAAAtjDDCzK/tz+66KKLLrrgPwAAAD8cAwAAAAAAAAGrAgAAKgAAAPoUwbzJorc/YggNhtBg4D8AAAA/HAMAAAAAAAABrAIAACoAAAB+3bwe+Wm3Pw5Q7gDlDuA/AAAAPywDAAAAAAAAAa0CAAAqAAAAAqa4gCgxtz+pH2r6oabfPwAAAD8sAwAAAAAAAAGuAgAAKgAAAIZutOJX+LY/IU8J8pQg3z8AAAA/OwMAAAAAAAABrwIAACoAAABMG671HqO2P/NePu/l894/AAAAPzsDAAAAAAAAAbACAAAqAAAAjv+rpraGtj+bfqjph5rePwAAAD9LAwAAAAAAAAGxAgAAKgAAABLIpwjmTbY/Q54S5ClB3j8AAAA/SwMAAAAAAAABsgIAACoAAABUrKW5fTG2PxWuR+F6FN4/AAAAP1sDAAAAAAAAAbMCAAAqAAAAHFmfzETctT/pvXzey+fdPwAAAD9bAwAAAAAAAAG0AgAAKgAAAF49nX3cv7U/rX3D2jes3T8AAAA/agMAAAAAAAABtQIAACoAAAAk6paQo2q1P2PtG9a+Yd0/AAAAP2oDAAAAAAAAAbYCAAAqAAAA6paQo2oVtT8nrWLSKibdPwAAAD96AwAAAAAAAAG3AgAAKgAAAG5fjAWa3LQ/+byXz3v53D8AAAA/egMAAAAAAAABuAIAACoAAACwQ4q2McC0P4M8JchTgtw/AAAAP3oDAAAAAAAAAbkCAAAqAAAAePCDyfhqtD85rH3D2jfcPwAAAD+JAwAAAAAAAAG6AgAAKgAAAD6dfdy/FbQ/C7yywCsL3D8AAAA/iQMAAAAAAAABuwIAACoAAAAESnfvhsCzP+8b1r5h7ds/AAAAP5kDAAAAAAAAAbwCAAAqAAAA0odoxqz5sj9pS3W2VGfbPwAAAD+ZAwAAAAAAAAG9AgAAKgAAABZsZndE3bI/W/uGtW9Y2z8AAAA/qQMAAAAAAAABvgIAACoAAADcGGCKC4iyPy0LvLLAK9s/AAAAP6kDAAAAAAAAAb8CAAAqAAAAosVZndIysj//GvGvEf/aPwAAAD+4AwAAAAAAAAHAAgAAKgAAAOSpV05qFrI/8coCryzw2j8AAAA/uAMAAAAAAAABwQIAACoAAABoclOwmd2xP+N6FK5H4do/AAAAP8gDAAAAAAAAAcICAAAqAAAALh9Nw2CIsT+1ikmrmLTaPwAAAD/IAwAAAAAAAAHDAgAAKgAAAHADS3T4a7E/iZp+qOmH2j8AAAA/yAMAAAAAAAABxAIAACoAAAA4sESHvxaxP1uqs6U6W9o/AAAAP9gDAAAAAAAAAcUCAAAqAAAAvHhA6e7dsD8favqhph/aPwAAAD/YAwAAAAAAAAHGAgAAKgAAAIIlOvy1iLA/9Xkvn/fy2T8AAAA/5wMAAAAAAAABxwIAACoAAAAG7jVe5U+wP8eJZJxIxtk/AAAAP+cDAAAAAAAAAcgCAAAqAAAAirYxwBQXsD+5OXabY7fZPwAAAD/3AwAAAAAAAAHJAgAAKgAAAJg1X+JY9a8/q+mHmn6o2T8AAAA/9wMAAAAAAAABygIAACoAAAAc/lpEiLyvP5uZmZmZmdk/AAAAPwYEAAAAAAAAAcsCAAAqAAAAoMZWpreDrz9tqc6W6mzZPwAAAD8GBAAAAAAAAAHMAgAAKgAAACiPUgjnSq8/banOlups2T8AAAA/FgQAAAAAAAABzQIAACoAAACsV05qFhKvP19Z4JUFXtk/AAAAPxYEAAAAAAAAAc4CAAAqAAAAtOhFLnWgrj9RCfKUIE/ZPwAAAD8WBAAAAAAAAAHPAgAAKgAAADixQZCkZ64/QbkDlDtA2T8AAAA/JgQAAAAAAAAB0AIAACoAAAC8eT3y0y6uPzFpFZNWMdk/AAAAPyYEAAAAAAAAAdECAAAqAAAAQEI5VAP2rT8xaRWTVjHZPwAAAD81BAAAAAAAAAHSAgAAKgAAAMQKNbYyva0/MWkVk1Yx2T8AAAA/NQQAAAAAAAAB0wIAACoAAABI0zAYYoStPyMZJ5JxItk/AAAAP0UEAAAAAAAAAdQCAAAqAAAAzJssepFLrT8jGSeScSLZPwAAAD9FBAAAAAAAAAHVAgAAKgAAAFBkKNzAEq0/Fck4kYwT2T8AAAA/VQQAAAAAAAAB1gIAACoAAABY9R+gH6GsPxXJOJGME9k/AAAAP3QEAAAAAAAAAdcCAAAqAAAA3L0bAk9orD8VyTiRjBPZPwAAAD+DBAAAAAAAAAHYAgAAKgAAAOhOE8at9qs/Fck4kYwT2T8AAAA/wgQAAAAAAAAB2QIAACoAAABsFw8o3b2rPxXJOJGME9k/AAAAP9IEAAAAAAAAAdoCAAAqAAAA8N8KigyFqz8VyTiRjBPZPwAAAD/xBAAAAAAAAAHbAgAAKgAAAPDfCooMhas/IxknknEi2T8AAAA/LwUAAAAAAAAB3AIAACoAAABFiLwf9nLsP8gQGgyhwaA/AAAAPwAAAAAAAAAAAd0CAAAqAAAADSnaxgBT7D+oEuQpQZ6iPwAAAD+7AAAAAAAAAAHeAgAAKgAAACwnNQuJD+w/mBPJOJGMoz8AAAA/uwAAAAAAAAAB3wIAACoAAAAXutGKX+HrP4AUrkfheqQ/AAAAP8sAAAAAAAAAAeACAAAqAAAAe5BOFMO26z/4lCBPCfKkPwAAAD/LAAAAAAAAAAHhAgAAKgAAAGYj65OZiOs/6JUFXlngpT8AAAA/2wAAAAAAAAAB4gIAACoAAACEIUbYIUXrP+iVBV5Z4KU/AAAAP9sAAAAAAAAAAeMCAAAqAAAA93ACTmsT6z/Qlupsqc6mPwAAAD/bAAAAAAAAAAHkAgAAKgAAAMERIPV18+o/wJfPe/m8pz8AAAA/6gAAAAAAAAAB5QIAACoAAACspLx0TMXqP8CXz3v5vKc/AAAAP+oAAAAAAAAAAeYCAAAqAAAAZ8yaL3Gs6j8QGgyhwRCqPwAAAD/6AAAAAAAAAAHnAgAAKgAAAEHm98Jhheo/+BvWvmHtqz8AAAA/+gAAAAAAAAAB6AIAACoAAAD7DdZ9hmzqP+gcu82x26w/AAAAPwoBAAAAAAAAAekCAAAqAAAA1yczEXdF6j/YHaDcAcqtPwAAAD8KAQAAAAAAAAHqAgAAKgAAAAiT8dUoMOo/OJ/38nkvrz8AAAA/GQEAAAAAAAAB6wIAACoAAABraW5fjAXqP4jQYAgNhrA/AAAAPxkBAAAAAAAAAewCAAAqAAAA37gq1dXT6T/wUbgeheuxPwAAAD8pAQAAAAAAAAHtAgAAKgAAAEGPp145qek/4FKdLdXZsj8AAAA/KQEAAAAAAAAB7gIAACoAAAC23mPUgnfpP8xTgjwlyLM/AAAAPykBAAAAAAAAAe8CAAAqAAAAKi4gSsxF6T+8VGdLdba0PwAAAD84AQAAAAAAAAHwAgAAKgAAAORV/gTxLOk/5JUFXlngtT8AAAA/SAEAAAAAAAAB8QIAACoAAAAVwbzJohfpPxzWvmHtG7Y/AAAAP0gBAAAAAAAAAfICAAAqAAAARyx7jlQC6T+UVjFpFZO2PwAAAD9IAQAAAAAAAAHzAgAAKgAAAPDaGV2T8Og/0JbqbKnOtj8AAAA/WAEAAAAAAAAB9AIAACoAAAAAVFlJeenoP0gXXXTRRbc/AAAAP1gBAAAAAAAAAfUCAAAqAAAAqgL4F7jX6D+IVxZ4ZYG3PwAAAD9nAQAAAAAAAAH2AgAAKgAAAEI4V/oQzeg/OBhCgyE0uD8AAAA/ZwEAAAAAAAAB9wIAACoAAADL9Hbwg8noP2BZ4JUFXrk/AAAAP3cBAAAAAAAAAfgCAAAqAAAAUrGW5vbF6D/Y2VKdLdW5PwAAAD93AQAAAAAAAAH5AgAAKgAAAOzm9chPu+g/BBvxrxH/uj8AAAA/hwEAAAAAAAAB+gIAACoAAACFHFWrqLDoP+wb1r5h7bs/AAAAP4cBAAAAAAAAAfsCAAAqAAAAt4cTcFqb6D+E3svnvXy+PwAAAD+HAQAAAAAAAAH8AgAAKgAAAE+9clKzkOg/ElDuAOUOwD8AAAA/lgEAAAAAAAAB/QIAACoAAABwr/Eqf4LoPxrxrxH/GsE/AAAAP5YBAAAAAAAAAf4CAAAqAAAA+WsRIfJ+6D+ScSIZJ5LBPwAAAD+mAQAAAAAAAAH/AgAAKgAAAAnlUA3Yd+g/CvKUIE8Jwj8AAAA/pgEAAAAAAAABAAMAACoAAACRoXADS3ToP6IS5ClBnsI/AAAAP7UBAAAAAAAAAQEDAAAqAAAAKtfP5aNp6D/68nkvn/fCPwAAAD+1AQAAAAAAAAECAwAAKgAAALOT79sWZug/NjMzMzMzwz8AAAA/xQEAAAAAAAABAwMAACoAAADCDC/I/F7oP44TyTiRjMM/AAAAP8UBAAAAAAAAAQQDAAAqAAAAW0KOqlVU6D8+1PRDTT/EPwAAAD/VAQAAAAAAAAEFAwAAKgAAAPV37YyuSeg/1vRDTT/UxD8AAAA/1QEAAAAAAAABBgMAACoAAAB9NA2DIUboPy7V2VKdLcU/AAAAP+QBAAAAAAAAAQcDAAAqAAAAja1Mbwc/6D+WVjFpFZPGPwAAAD/kAQAAAAAAAAEIAwAAKgAAAI2tTG8HP+g/NhhCgyE0yD8AAAA/5AEAAAAAAAABCQMAACoAAACNrUxvBz/oPyYZJ5JxIsk/AAAAP/QBAAAAAAAAAQoDAAAqAAAAja1Mbwc/6D8SGgyhwRDKPwAAAD/0AQAAAAAAAAELAwAAKgAAAI2tTG8HP+g/ipp+qOmHyj8AAAA/BAIAAAAAAAABDAMAACoAAACNrUxvBz/oP+J6FK5H4co/AAAAPwQCAAAAAAAAAQ0DAAAqAAAAja1Mbwc/6D8CG/GvEf/KPwAAAD8TAgAAAAAAAAEOAwAAKgAAAI2tTG8HP+g/HrvNsdscyz8AAAA/EwIAAAAAAAABDwMAACoAAACNrUxvBz/oPz5bqrOlOss/AAAAPyMCAAAAAAAAARADAAAqAAAABfEseZRC6D8+W6qzpTrLPwAAAD9CAgAAAAAAAAERAwAAKgAAAPV37YyuSeg/Pluqs6U6yz8AAAA/QgIAAAAAAAABEgMAACoAAADk/q2gyFDoP5Y7QLkDlMs/AAAAP0ICAAAAAAAAARMDAAAqAAAAS8lOvm9b6D+22xy7zbHLPwAAAD9SAgAAAAAAAAEUAwAAKgAAABlekPm9cOg/DryywCsLzD8AAAA/UgIAAAAAAAABFQMAACoAAAC3hxNwWpvoP/q8l897+cw/AAAAP2ECAAAAAAAAARYDAAAqAAAAqgL4F7jX6D8GXlnglQXOPwAAAD9hAgAAAAAAAAEXAwAAKgAAAAVIfd28Huk/uh6F61G4zj8AAAA/cQIAAAAAAAABGAMAACoAAADoSSKZNGLpPy3wygKvLNA/AAAAP3ECAAAAAAAAARkDAAAqAAAA28QGQZKe6T9pMIQGQ2jQPwAAAD+BAgAAAAAAAAEaAwAAKgAAABAk6ZmHvuk/lyBPCfKU0D8AAAA/gQIAAAAAAAABGwMAACoAAAA2CowGl+XpP7XAKwu8stA/AAAAP5ACAAAAAAAAARwDAAAqAAAAjFvtN1j36T/RYAgNhtDQPwAAAD+QAgAAAAAAAAEdAwAAKgAAAGtpbl+MBeo/4bD2DWvf0D8AAAA/kAIAAAAAAAABHgMAACoAAABKd++GwBPqP/9Q0w81/dA/AAAAP6ACAAAAAAAAAR8DAAAqAAAAsUGQpGce6j//UNMPNf3QPwAAAD+gAgAAAAAAAAEgAwAAKgAAACmFcK70Ieo//1DTDzX90D8AAAA/rwIAAAAAAAABIQMAACoAAACQTxHMmyzqP/9Q0w81/dA/AAAAP68CAAAAAAAAASIDAAAqAAAAf9bR37Uz6j//UNMPNf3QPwAAAD+/AgAAAAAAAAEjAwAAKgAAAE5rExsESeo//1DTDzX90D8AAAA/vwIAAAAAAAABJAMAACoAAAAMhxVqbGXqP/9Q0w81/dA/AAAAP88CAAAAAAAAASUDAAAqAAAAIPR46pWT6j//UNMPNf3QPwAAAD/PAgAAAAAAAAEmAwAAKgAAABNvXZLzz+o//1DTDzX90D8AAAA/3gIAAAAAAAABJwMAACoAAACPpmEwxAjrPzmRjBPJONE/AAAAP94CAAAAAAAAASgDAAAqAAAAHFeluno66z85kYwTyTjRPwAAAD/eAgAAAAAAAAEpAwAAKgAAADDECDukaOs/OZGME8k40T8AAAA/7gIAAAAAAAABKgMAACoAAAD/WEp28n3rPzmRjBPJONE/AAAAP+4CAAAAAAAAASsDAAAqAAAAm4LN7I6o6z9XMWkVk1bRPwAAAD/+AgAAAAAAAAEsAwAAKgAAANHhr0WEyOs/VzFpFZNW0T8AAAA//gIAAAAAAAABLQMAACoAAACP/bGU7OTrP1cxaRWTVtE/AAAAPw0DAAAAAAAAAS4DAAAqAAAAteNUAfwL7D9XMWkVk1bRPwAAAD8NAwAAAAAAAAEvAwAAKgAAAHL/VlBkKOw/SeF6FK5H0T8AAAA/HQMAAAAAAAABMAMAACoAAAANKdrGAFPsPw2hwRAaDNE/AAAAPx0DAAAAAAAAATEDAAAqAAAAq1JdPZ197D/RYAgNhtDQPwAAAD8sAwAAAAAAAAEyAwAAKgAAANE4AKqspOw/tcArC7yy0D8AAAA/LAMAAAAAAAABMwMAACoAAAD1HqMWvMvsP3eAcgcod9A/AAAAPzwDAAAAAAAAATQDAAAqAAAAK36Fb7Hr7D9LkKcEeUrQPwAAAD88AwAAAAAAAAE1AwAAKgAAAHFWp7SMBO0/LfDKAq8s0D8AAAA/TAMAAAAAAAABNgMAACoAAABRZCjcwBLtPwEAAAAAANA/AAAAP0wDAAAAAAAAATcDAAAqAAAAL3KpA/Ug7T/iXyP+NeLPPwAAAD9MAwAAAAAAAAE4AwAAKgAAAHVKy0jQOe0/ph9q+qGmzz8AAAA/WwMAAAAAAAABOQMAACoAAABVWExwBEjtP04/1PRDTc8/AAAAP1sDAAAAAAAAAToDAAAqAAAAM2bNlzhW7T8yn/fyeS/PPwAAAD9rAwAAAAAAAAE7AwAAKgAAAJswbrXfYO0/2r5h7RvWzj8AAAA/awMAAAAAAAABPAMAACoAAADhCJD6unntP0KeEuQpQc4/AAAAP3sDAAAAAAAAAT0DAAAqAAAAvxYRIu+H7T+ufcPaN6zNPwAAAD97AwAAAAAAAAE+AwAAKgAAABdoclOwme0/Nv1Q0w81zT8AAAA/igMAAAAAAAABPwMAACoAAABtudOEcavtP94cu82x28w/AAAAP4oDAAAAAAAAAUADAAAqAAAAS8dUrKW57T9K/GvEv0bMPwAAAD+aAwAAAAAAAAFBAwAAKgAAAKMYtt1my+0/0nv5vJfPyz8AAAA/mgMAAAAAAAABQgMAACoAAABxrfcYteDtP1r7hrVvWMs/AAAAP5oDAAAAAAAAAUMDAAAqAAAA13eYNlzr7T8CG/GvEf/KPwAAAD+pAwAAAAAAAAFEAwAAKgAAAD9COVQD9u0/ipp+qOmHyj8AAAA/qQMAAAAAAAABRQMAACoAAACnDNpxqgDuPy666KKLLso/AAAAP7kDAAAAAAAAAUYDAAAqAAAAD9d6j1EL7j8SGgyhwRDKPwAAAD+5AwAAAAAAAAFHAwAAKgAAAHWhG634Fe4/1tlSnS3VyT8AAAA/yQMAAAAAAAABSAMAACoAAABlKNzAEh3uP7o5dptjt8k/AAAAP8kDAAAAAAAAAUkDAAAqAAAA22u8yp8g7j+amZmZmZnJPwAAAD/YAwAAAAAAAAFKAwAAKgAAAKkA/gXuNe4/JhknknEiyT8AAAA/2AMAAAAAAAABSwMAACoAAAABUl83r0fuP8o4kYwTycg/AAAAP+gDAAAAAAAAAUwDAAAqAAAA4V/gXuNV7j+S+NeIf43IPwAAAD/oAwAAAAAAAAFNAwAAKgAAACU4AqS+bu4/+teIf434xz8AAAA/6AMAAAAAAAABTgMAACoAAAAFRoPL8nzuP5738nkvn8c/AAAAP/gDAAAAAAAAAU8DAAAqAAAAW5fk/LOO7j8qd4ByByjHPwAAAD/4AwAAAAAAAAFQAwAAKgAAADulZSTonO4/llYxaRWTxj8AAAA/BwQAAAAAAAABUQMAACoAAACR9sZVqa7uPzp2m2O3OcY/AAAAPwcEAAAAAAAAAVIDAAAqAAAAcQRIfd287j/ilQVeWeDFPwAAAD8XBAAAAAAAAAFTAwAAKgAAAMdVqa6ezu4/TnW2VGdLxT8AAAA/FwQAAAAAAAABVAMAACoAAAClYyrW0tzuP/KUIE8J8sQ/AAAAPyYEAAAAAAAAAVUDAAAqAAAA/bSLB5Tu7j+atIpJq5jEPwAAAD8mBAAAAAAAAAFWAwAAKgAAAFMG7ThVAO8/IjQYQoMhxD8AAAA/NgQAAAAAAAABVwMAACoAAAAzFG5giQ7vP44TyTiRjMM/AAAAPzYEAAAAAAAAAVgDAAAqAAAAiWXPkUog7z8Wk1YxaRXDPwAAAD82BAAAAAAAAAFZAwAAKgAAAPEvcK/xKu8/RjJOJONEwj8AAAA/RgQAAAAAAAABWgMAACoAAABHgdHgsjzvP7IR/xrxr8E/AAAAP1UEAAAAAAAAAVsDAAAqAAAAJY9SCOdK7z86kYwTyTjBPwAAAD9VBAAAAAAAAAFcAwAAKgAAAI1Z8yWOVe8/pnA9CtejwD8AAAA/VQQAAAAAAAABXQMAACoAAAD1I5RDNWDvP06QpwR5SsA/AAAAP2UEAAAAAAAAAV4DAAAqAAAAW+40Ydxq7z+sH2r6oaa/PwAAAD9lBAAAAAAAAAFfAwAAKgAAAMO41X6Dde8/NJ/38nkvvz8AAAA/dQQAAAAAAAABYAMAACoAAAApg3acKoDvP/xePu/l874/AAAAP3UEAAAAAAAAAWEDAAAqAAAAGQo3sESH7z+8HoXrUbi+PwAAAD+EBAAAAAAAAAFiAwAAKgAAAIHU183rke8/RJ4S5ClBvj8AAAA/hAQAAAAAAAABYwMAACoAAAD3F7jXeJXvPwheWeCVBb4/AAAAP5QEAAAAAAAAAWQDAAAqAAAAX+JY9R+g7z/QHaDcAcq9PwAAAD+UBAAAAAAAAAFlAwAAKgAAANclOf+so+8/kN3m2G2OvT8AAAA/lAQAAAAAAAABZgMAACoAAAA98NkcVK7vP6TcAcodoLw/AAAAP6MEAAAAAAAAAWcDAAAqAAAAtTO6JuGx7z88W6qzpTq7PwAAAD+zBAAAAAAAAAFoAwAAKgAAAKW6ejr7uO8/sJi0ikmruD8AAAA/swQAAAAAAAABaQMAACoAAAAtd5owbrXvP5RWMWkVk7Y/AAAAP7MEAAAAAAAAAWoDAAAqAAAApbp6Ovu47z801dlSnS21PwAAAD/DBAAAAAAAAAFrAwAAKgAAAB3+WkSIvO8/fBSuR+F6tD8AAAA/wwQAAAAAAAABbAMAACoAAACVQTtOFcDvP8xTgjwlyLM/AAAAP9IEAAAAAAAAAW0DAAAqAAAAhcj7YS/H7z+QE8k4kYyzPwAAAD/SBAAAAAAAAAFuAwAAKgAAAIXI+2Evx+8/VNMPNf1Qsz8AAAA/4gQAAAAAAAABbwMAACoAAABzT7x1Sc7vPxiTVjFpFbM/AAAAP+IEAAAAAAAAAXADAAAqAAAA2xldk/DY7z+gEuQpQZ6yPwAAAD/iBAAAAAAAAAFxAwAAKgAAAFNdPZ193O8/oBLkKUGesj8AAAA/8gQAAAAAAAABcgMAACoAAADJoB2nCuDvP2jSKiatYrI/AAAAPwEFAAAAAAAAAXMDAAAqAAAAMWu+xLHq7z/wUbgeheuxPwAAAD8BBQAAAAAAAAF0AwAAKgAAAKmuns4+7u8/eNFFF110sT8AAAA/AQUAAAAAAAABdQMAACoAAACprp7OPu7vPwBR0w81/bA/AAAAPxEFAAAAAAAAAXYDAAAqAAAAIfJ+2Mvx7z/EEBoMocGwPwAAAD8RBQAAAAAAAAF3AwAAKgAAAJk1X+JY9e8/iNBgCA2GsD8AAAA/IAUAAAAAAAABeAMAACoAAACZNV/iWPXvP0yQpwR5SrA/AAAAPyAFAAAAAAAAAXkDAAAqAAAAmTVf4lj17z84n/fyeS+vPwAAAD8wBQAAAAAAAAF6AwAAKgAAACHyftjL8e8/uB6F61G4rj8AAAA/MAUAAAAAAAABewMAACoAAAC5J966JOfvP0ieEuQpQa4/AAAAP0AFAAAAAAAAAXwDAAAqAAAAU109nX3c7z/oHLvNsdusPwAAAD9ABQAAAAAAAAF9AwAAKgAAAGPWfIlj1e8/aJxIxolkrD8AAAA/QAUAAAAAAAABfgMAACoAAAALhRtYosPvP4CbY7c5dqs/AAAAP08FAAAAAAAAAX8DAAAqAAAApbp6Ovu47z8AG/GvEf+qPwAAAD9PBQAAAAAAAAGAAwAAKgAAALUzuibhse8/ABvxrxH/qj8AAAA/XwUAAAAAAAABgQMAACoAAABNaRkJOqfvPwAb8a8R/6o/AAAAP18FAAAAAAAAAYIDAAAqAAAAX+JY9R+g7z8AG/GvEf+qPwAAAD9vBQAAAAAAAAGDAwAAKgAAAPcXuNd4le8/ABvxrxH/qj8AAAA/bwUAAAAAAAABhAMAACoAAAAJkffDXo7vPxAaDKHBEKo/AAAAP34FAAAAAAAAAYUDAAAqAAAAocZWpreD7z8QGgyhwRCqPwAAAD9+BQAAAAAAAAGGAwAAKgAAADn8tYgQee8/IBknknEiqT8AAAA/jgUAAAAAAAABhwMAACoAAABLdfV09nHvPyAZJ5JxIqk/AAAAP44FAAAAAAAAAYgDAAAqAAAA9SOUQzVg7z9AGEKDITSoPwAAAD+OBQAAAAAAAAGJAwAAKgAAABUWExwBUu8/QBhCgyE0qD8AAAA/nQUAAAAAAAABigMAACoAAACtS3L+WUfvP0AYQoMhNKg/AAAAP50FAAAAAAAAAYsDAAAqAAAAvcSx6j9A7z9AGEKDITSoPwAAAD+tBQAAAAAAAAGMAwAAKgAAAPEvcK/xKu8/QBhCgyE0qD8AAAA/rQUAAAAAAAABjQMAACoAAACJZc+RSiDvP0AYQoMhNKg/AAAAP70FAAAAAAAAAY4DAAAqAAAAmd4OfjAZ7z9AGEKDITSoPwAAAD+9BQAAAAAAAAGPAwAAKgAAADMUbmCJDu8/QBhCgyE0qD8AAAA/zAUAAAAAAAABkAMAACoAAABTBu04VQDvP0AYQoMhNKg/AAAAP8wFAAAAAAAAAZEDAAAqAAAA28IML8j87j9AGEKDITSoPwAAAD/cBQAAAAAAAAGSAwAAKgAAAGN/LCU7+e4/QBhCgyE0qD8AAAA/3AUAAAAAAAABkwMAACoAAAD9tIsHlO7uP0AYQoMhNKg/AAAAP9wFAAAAAAAAAZQDAAAqAAAADS7L83nn7j9AGEKDITSoPwAAAD/sBQAAAAAAAAGVAwAAKgAAALfcacK41e4/QBhCgyE0qD8AAAA/7AUAAAAAAAABlgMAACoAAADHVamuns7uP0AYQoMhNKg/AAAAP/sFAAAAAAAAAZcDAAAqAAAAcQRIfd287j9AGEKDITSoPwAAAD/7BQAAAAAAAAGYAwAAKgAAAIF9h2nDte4/QBhCgyE0qD8AAAA/CwYAAAAAAAABmQMAACoAAAChbwZCj6fuP0AYQoMhNKg/AAAAPwsGAAAAAAAAAZoDAAAqAAAASx6lEM6V7j9AGEKDITSoPwAAAD8aBgAAAAAAAAGbAwAAKgAAAFuX5Pyzju4/QBhCgyE0qD8AAAA/GgYAAAAAAAABnAMAACoAAAD1zEPfDITuP0AYQoMhNKg/AAAAPyoGAAAAAAAAAZ0DAAAqAAAABUaDy/J87j9AGEKDITSoPwAAAD8qBgAAAAAAAAGeAwAAKgAAAK30IZoxa+4/QBhCgyE0qD8AAAA/OgYAAAAAAAABnwMAACoAAAC/bWGGF2TuP0AYQoMhNKg/AAAAPzoGAAAAAAAAAaADAAAqAAAAV6PAaHBZ7j9AGEKDITSoPwAAAD9JBgAAAAAAAAGhAwAAKgAAAOFf4F7jVe4/QBhCgyE0qD8AAAA/SQYAAAAAAAABogMAACoAAADx2B9LyU7uP0AYQoMhNKg/AAAAP0kGAAAAAAAAAaMDAAAqAAAAiQ5/LSJE7j9AGEKDITSoPwAAAD9ZBgAAAAAAAAGkAwAAKgAAACNE3g97Oe4/QBhCgyE0qD8AAAA/WQYAAAAAAAABpQMAACoAAACpAP4F7jXuP0AYQoMhNKg/AAAAP2kGAAAAAAAAAaYDAAAqAAAAM70d/GAy7j9AGEKDITSoPwAAAD9pBgAAAAAAAAGnAwAAKgAAALt5PfLTLu4/QBhCgyE0qD8AAAA/eAYAAAAAAAABqAMAACoAAABDNl3oRivuP0AYQoMhNKg/AAAAP3gGAAAAAAAAAakDAAAqAAAAy/J83rkn7j9AGEKDITSoPwAAAD+IBgAAAAAAAAGqAwAAKgAAAIDOlEE7TlU/cgcod4By7z8AAAA/AAAAAAAAAAABqwMAACoAAABQirYxwBR3P3IHKHeAcu8/AAAAP6wAAAAAAAAAAawDAAAqAAAAsFdOahYSjz+QpwR5SpDvPwAAAD+sAAAAAAAAAAGtAwAAKgAAAAiT8dUoMJo/kKcEeUqQ7z8AAAA/rAAAAAAAAAABrgMAACoAAACsVlFhMcGhP5CnBHlKkO8/AAAAP7sAAAAAAAAAAa8DAAAqAAAA2HShG634pT+g9/J5L5/vPwAAAD+7AAAAAAAAAAGwAwAAKgAAALx5PfLTLq4/tm9Y+4a17z8AAAA/ywAAAAAAAAABsQMAACoAAAA+nX3cvxW0P8S/RvxrxO8/AAAAP8sAAAAAAAAAAbIDAAAqAAAAbLvNljtNuD/Ev0b8a8TvPwAAAD/bAAAAAAAAAAGzAwAAKgAAAO7fCooMhbs/xL9G/GvE7z8AAAA/2wAAAAAAAAABtAMAACoAAAAG7zJnyqC9P8S/RvxrxO8/AAAAP+oAAAAAAAAAAbUDAAAqAAAAxAk4rU1swD/Ev0b8a8TvPwAAAD/qAAAAAAAAAAG2AwAAKgAAAO06TxLJpME/2jesfcPa7z8AAAA/+gAAAAAAAAABtwMAACoAAACZNGLZc6TCP9o3rH3D2u8/AAAAP/oAAAAAAAAAAbgDAAAqAAAAJTz2x1Kywz/qh5p+qOnvPwAAAD/6AAAAAAAAAAG5AwAAKgAAAFX+BPEsecQ/6oeafqjp7z8AAAA/CgEAAAAAAAABugMAACoAAAALiQ98NgfFP+qHmn6o6e8/AAAAPwoBAAAAAAAAAbsDAAAqAAAA+WYg9HjqxT/qh5p+qOnvPwAAAD8ZAQAAAAAAAAG8AwAAKgAAAIVutOJX+MY/4l8j/jXi7z8AAAA/GQEAAAAAAAABvQMAACoAAAARdkjRNgbIP7yXz3v5vO8/AAAAPykBAAAAAAAAAb4DAAAqAAAA32HacK33yD+uR+F6FK7vPwAAAD8pAQAAAAAAAAG/AwAAKgAAAHP6ZSPrk8k/oPfyeS+f7z8AAAA/OAEAAAAAAAABwAMAACoAAAClvHRMxVrKP5CnBHlKkO8/AAAAPzgBAAAAAAAAAcEDAAAqAAAAOVUA/wL3yj+QpwR5SpDvPwAAAD9IAQAAAAAAAAHCAwAAKgAAAHOoBuw7TMs/iH+N+NeI7z8AAAA/SAEAAAAAAAABwwMAACoAAACr+wzZdKHLP3ovn/fyee8/AAAAP1gBAAAAAAAAAcQDAAAqAAAAo2oVFRYTzD96L5/38nnvPwAAAD9YAQAAAAAAAAHFAwAAKgAAAJvZHVG3hMw/ei+f9/J57z8AAAA/ZwEAAAAAAAABxgMAACoAAAAtcqkD9SDNP3ovn/fyee8/AAAAP2cBAAAAAAAAAccDAAAqAAAAYTS4LM/nzT9q37D2DWvvPwAAAD9nAQAAAAAAAAHIAwAAKgAAAPXMQ98MhM4/cgcod4By7z8AAAA/dwEAAAAAAAAByQMAACoAAADjqlRXT2fPP3IHKHeAcu8/AAAAP3cBAAAAAAAAAcoDAAAqAAAAasSy50gl0D9yByh3gHLvPwAAAD+HAQAAAAAAAAHLAwAAKgAAANSCd5kzZdA/glcWeGWB7z8AAAA/hwEAAAAAAAABzAMAACoAAABQuns3BJ7QP4JXFnhlge8/AAAAP5YBAAAAAAAAAc0DAAAqAAAAvHhA6e7d0D+CVxZ4ZYHvPwAAAD+WAQAAAAAAAAHOAwAAKgAAABa+xa7zJNE/glcWeGWB7z8AAAA/pgEAAAAAAAABzwMAACoAAADEYIgRdkjRP4JXFnhlge8/AAAAP6YBAAAAAAAAAdADAAAqAAAAQJiMr0aB0T+CVxZ4ZYHvPwAAAD+1AQAAAAAAAAHRAwAAKgAAAP6zjv6undE/glcWeGWB7z8AAAA/tQEAAAAAAAAB0gMAACoAAAC8z5BNF7rRP4JXFnhlge8/AAAAP7UBAAAAAAAAAdMDAAAqAAAAaHJTsJnd0T96L5/38nnvPwAAAD/FAQAAAAAAAAHUAwAAKgAAACaOVf8B+tE/ei+f9/J57z8AAAA/xQEAAAAAAAAB1QMAACoAAADCt9h1niTSP3IHKHeAcu8/AAAAP9UBAAAAAAAAAdYDAAAqAAAADIQeT71y0j9yByh3gHLvPwAAAD/VAQAAAAAAAAHXAwAAKgAAAKqtocVZndI/cgcod4By7z8AAAA/5AEAAAAAAAAB2AMAACoAAAAE8yaLXuTSP2S3OXabY+8/AAAAP+QBAAAAAAAAAdkDAAAqAAAATr9sZH0y0z9ktzl2m2PvPwAAAD/0AQAAAAAAAAHaAwAAKgAAAAzbbrPlTtM/ZLc5dptj7z8AAAA/9AEAAAAAAAAB2wMAACoAAAC4fTEWaHLTP2S3OXabY+8/AAAAPwQCAAAAAAAAAdwDAAAqAAAAmIuyPZyA0z9ktzl2m2PvPwAAAD8EAgAAAAAAAAHdAwAAKgAAAFantIwEndM/ZLc5dptj7z8AAAA/BAIAAAAAAAAB3gMAACoAAAAkPPbHUrLTP2S3OXabY+8/AAAAPxMCAAAAAAAAAd8DAAAqAAAA8tA3A6HH0z9ktzl2m2PvPwAAAD8TAgAAAAAAAAHgAwAAKgAAAOJX+Ba7ztM/ZLc5dptj7z8AAAA/IwIAAAAAAAAB4QMAACoAAADS3rgq1dXTP2S3OXabY+8/AAAAPyMCAAAAAAAAAeIDAAAqAAAAwmV5Pu/c0z9ktzl2m2PvPwAAAD8yAgAAAAAAAAHjAwAAKgAAAKBz+mUj69M/ZLc5dptj7z8AAAA/QgIAAAAAAAAB5AMAACoAAACAgXuNV/nTP2S3OXabY+8/AAAAP1ICAAAAAAAAAeUDAAAqAAAAbgg8oXEA1D9ktzl2m2PvPwAAAD9SAgAAAAAAAAHmAwAAKgAAAF6P/LSLB9Q/ZLc5dptj7z8AAAA/YQIAAAAAAAAB5wMAACoAAABOFr3IpQ7UP2S3OXabY+8/AAAAP2ECAAAAAAAAAegDAAAqAAAALCQ+8Nkc1D9ktzl2m2PvPwAAAD9hAgAAAAAAAAHpAwAAKgAAAPy4fysoMtQ/ZLc5dptj7z8AAAA/cQIAAAAAAAAB6gMAACoAAADKTcFmdkfUP2rfsPYNa+8/AAAAP3ECAAAAAAAAAesDAAAqAAAAuNSBepBO1D9q37D2DWvvPwAAAD+BAgAAAAAAAAHsAwAAKgAAAKhbQo6qVdQ/at+w9g1r7z8AAAA/gQIAAAAAAAAB7QMAACoAAACoW0KOqlXUP3IHKHeAcu8/AAAAP5ACAAAAAAAAAe4DAAAqAAAAmOICosRc1D9yByh3gHLvPwAAAD+gAgAAAAAAAAHvAwAAKgAAAIhpw7XeY9Q/cgcod4By7z8AAAA/zwIAAAAAAAAB8AMAACoAAAB28IPJ+GrUP3IHKHeAcu8/AAAAP94CAAAAAAAAAfEDAAAqAAAAZndE3RJy1D9yByh3gHLvPwAAAD/+AgAAAAAAAAs=</ink>
</athena>
</file>

<file path=customXml/item30.xml><?xml version="1.0" encoding="utf-8"?>
<athena xmlns="http://schemas.microsoft.com/edu/athena" version="0.1.3517.0">
  <media streamable="true" recordStart="0" recordEnd="20995" recordLength="21066" audioOnly="true"/>
</athena>
</file>

<file path=customXml/item31.xml><?xml version="1.0" encoding="utf-8"?>
<athena xmlns="http://schemas.microsoft.com/edu/athena" version="0.1.3517.0">
  <timings duration="2358"/>
</athena>
</file>

<file path=customXml/item32.xml><?xml version="1.0" encoding="utf-8"?>
<athena xmlns="http://schemas.microsoft.com/edu/athena" version="0.1.3517.0">
  <media streamable="true" recordStart="0" recordEnd="36753" recordLength="36799" audioOnly="true" start="0" end="36753" audioFormat="{00001610-0000-0010-8000-00AA00389B71}" audioRate="44100" muted="false" volume="0.8" fadeIn="0" fadeOut="0" videoFormat="{34363248-0000-0010-8000-00AA00389B71}" videoRate="15" videoWidth="256" videoHeight="256"/>
</athena>
</file>

<file path=customXml/item33.xml><?xml version="1.0" encoding="utf-8"?>
<athena xmlns="http://schemas.microsoft.com/edu/athena" version="0.1.3517.0">
  <media streamable="true" recordStart="0" recordEnd="27653" recordLength="27672" audioOnly="true" start="0" end="27653" audioFormat="{00001610-0000-0010-8000-00AA00389B71}" audioRate="44100" muted="false" volume="0.8" fadeIn="0" fadeOut="0" videoFormat="{34363248-0000-0010-8000-00AA00389B71}" videoRate="15" videoWidth="256" videoHeight="256"/>
</athena>
</file>

<file path=customXml/item34.xml><?xml version="1.0" encoding="utf-8"?>
<athena xmlns="http://schemas.microsoft.com/edu/athena" version="0.1.3517.0">
  <timings duration="54703"/>
</athena>
</file>

<file path=customXml/item35.xml><?xml version="1.0" encoding="utf-8"?>
<athena xmlns="http://schemas.microsoft.com/edu/athena" version="0.1.3517.0">
  <media streamable="true" recordStart="0" recordEnd="99840" recordLength="99933" audioOnly="true" start="0" end="99840" audioFormat="{00001610-0000-0010-8000-00AA00389B71}" audioRate="44100" muted="false" volume="0.8" fadeIn="0" fadeOut="0" videoFormat="{34363248-0000-0010-8000-00AA00389B71}" videoRate="15" videoWidth="256" videoHeight="256"/>
</athena>
</file>

<file path=customXml/item36.xml><?xml version="1.0" encoding="utf-8"?>
<athena xmlns="http://schemas.microsoft.com/edu/athena" version="0.1.3517.0">
  <media streamable="true" recordStart="0" recordEnd="39678" recordLength="39700" audioOnly="true" start="0" end="39678" audioFormat="{00001610-0000-0010-8000-00AA00389B71}" audioRate="44100" muted="false" volume="0.8" fadeIn="0" fadeOut="0" videoFormat="{34363248-0000-0010-8000-00AA00389B71}" videoRate="15" videoWidth="256" videoHeight="256"/>
</athena>
</file>

<file path=customXml/item37.xml><?xml version="1.0" encoding="utf-8"?>
<athena xmlns="http://schemas.microsoft.com/edu/athena" version="0.1.3517.0">
  <timings duration="80751"/>
</athena>
</file>

<file path=customXml/item38.xml><?xml version="1.0" encoding="utf-8"?>
<athena xmlns="http://schemas.microsoft.com/edu/athena" version="0.1.3517.0">
  <media streamable="true" recordStart="0" recordEnd="34794" recordLength="34866" audioOnly="true"/>
</athena>
</file>

<file path=customXml/item39.xml><?xml version="1.0" encoding="utf-8"?>
<athena xmlns="http://schemas.microsoft.com/edu/athena" version="0.1.3517.0">
  <media streamable="true" recordStart="0" recordEnd="32956" recordLength="33007" audioOnly="true" start="0" end="32956" audioFormat="{00001610-0000-0010-8000-00AA00389B71}" audioRate="44100" muted="false" volume="0.8" fadeIn="0" fadeOut="0" videoFormat="{34363248-0000-0010-8000-00AA00389B71}" videoRate="15" videoWidth="256" videoHeight="256"/>
</athena>
</file>

<file path=customXml/item4.xml><?xml version="1.0" encoding="utf-8"?>
<athena xmlns="http://schemas.microsoft.com/edu/athena" version="0.1.3517.0">
  <timings duration="3731"/>
</athena>
</file>

<file path=customXml/item40.xml><?xml version="1.0" encoding="utf-8"?>
<athena xmlns="http://schemas.microsoft.com/edu/athena" version="0.1.3517.0">
  <media streamable="true" recordStart="0" recordEnd="3982" recordLength="3999" audioOnly="true"/>
</athena>
</file>

<file path=customXml/item41.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MAAAALAAAABwMAAAAAAQAAAAQAAAAECUlua0F0b21WMQIAAAAJBAAAAAkFAAAACQYAAAAKBQQAAAALUGVuU3Ryb2tlVjEEAAAACkF0dHJpYnV0ZXMFVHJhY2UJU3RhcnRUaW1lBFR5cGUEBAAED1BlbkF0dHJpYnV0ZXNWMQIAAAAKSW5rVHJhY2VWMQIAAAAQDEFjdGlvblR5cGVWMQIAAAACAAAACQcAAAAJCAAAAECbAAAAAAAABff///8MQWN0aW9uVHlwZVYxAQAAAAd2YWx1ZV9fAAgCAAAAAAAAAAEFAAAABAAAAAkKAAAACQsAAAAloAAAAAAAAAH0////9////wAAAAAFBgAAAA1DbGVhckNhbnZhc1YxAgAAAAlTdGFydFRpbWUEVHlwZQAEEAxBY3Rpb25UeXBlVjECAAAAAgAAABa2AAAAAAAAAfP////3////AAAAAAUHAAAAD1BlbkF0dHJpYnV0ZXNWMQoAAAAHX2NvbG9yQQdfY29sb3JSB19jb2xvckcHX2NvbG9yQgpGaXRUb0N1cnZlBkhlaWdodA5JZ25vcmVQcmVzc3VyZQ1Jc0hpZ2hsaWdodGVyBVNoYXBlBVdpZHRoAAAAAAAAAAAEAAICAgIBBgEBDEJydXNoU2hhcGVWMQIAAAAGAgAAAP8AsPAAAAAAAAAACEAAAAXy////DEJydXNoU2hhcGVWMQEAAAAHdmFsdWVfXwAIAgAAAAEAAAAAAAAAAAAIQAUIAAAACklua1RyYWNlVjEDAAAADUxpc3RgMStfaXRlbXMMTGlzdGAxK19zaXplD0xpc3RgMStfdmVyc2lvbgQAABhTaGFyZWQuSW5raW5nLklua1BvaW50W10CAAAACAgCAAAACQ8AAAABAAAAAQAAAAEKAAAABwAAAP8AsPAAAAAAAAAACEAAAAHw////8v///wEAAAAAAAAAAAAIQAELAAAACAAAAAkRAAAAAQAAAAEAAAAHDwAAAAABAAAABAAAAAQKSW5rUG9pbnRWMQIAAAAJEgAAAA0DBxEAAAAAAQAAAAQAAAAECklua1BvaW50VjECAAAACRMAAAANAwUSAAAACklua1BvaW50VjEEAAAAAVgBWQ5QcmVzc3VyZUZhY3RvcglUaW1lU3RhbXAAAAAABgYLEAIAAAAAVlVVVVXFP0AzMzMzM7M/AAAAPwAAAAAAAAAAARMAAAASAAAAgKqqqqqq6j+amZmZmZntPwAAAD8AAAAAAAAAAAs=</ink>
</athena>
</file>

<file path=customXml/item42.xml><?xml version="1.0" encoding="utf-8"?>
<athena xmlns="http://schemas.microsoft.com/edu/athena" version="0.1.3517.0">
  <media streamable="true" recordStart="0" recordEnd="55623" recordLength="57533" audioOnly="true"/>
</athena>
</file>

<file path=customXml/item43.xml><?xml version="1.0" encoding="utf-8"?>
<athena xmlns="http://schemas.microsoft.com/edu/athena" version="0.1.3517.0">
  <media streamable="true" recordStart="0" recordEnd="54203" recordLength="54266" audioOnly="true" start="0" end="54203" audioFormat="{00001610-0000-0010-8000-00AA00389B71}" audioRate="44100" muted="false" volume="0.8" fadeIn="0" fadeOut="0" videoFormat="{34363248-0000-0010-8000-00AA00389B71}" videoRate="15" videoWidth="256" videoHeight="256"/>
</athena>
</file>

<file path=customXml/item44.xml><?xml version="1.0" encoding="utf-8"?>
<athena xmlns="http://schemas.microsoft.com/edu/athena" version="0.1.3517.0">
  <media streamable="true" recordStart="0" recordEnd="37556" recordLength="37599" audioOnly="true"/>
</athena>
</file>

<file path=customXml/item45.xml><?xml version="1.0" encoding="utf-8"?>
<athena xmlns="http://schemas.microsoft.com/edu/athena" version="0.1.3517.0">
  <timings duration="56658"/>
</athena>
</file>

<file path=customXml/item46.xml><?xml version="1.0" encoding="utf-8"?>
<athena xmlns="http://schemas.microsoft.com/edu/athena" version="0.1.3517.0">
  <media streamable="true" recordStart="0" recordEnd="44462" recordLength="44502" audioOnly="true"/>
</athena>
</file>

<file path=customXml/item47.xml><?xml version="1.0" encoding="utf-8"?>
<athena xmlns="http://schemas.microsoft.com/edu/athena" version="0.1.3517.0">
  <media streamable="true" recordStart="0" recordEnd="11786" recordLength="11817" audioOnly="true"/>
</athena>
</file>

<file path=customXml/item48.xml><?xml version="1.0" encoding="utf-8"?>
<athena xmlns="http://schemas.microsoft.com/edu/athena" version="0.1.3517.0">
  <media streamable="true" recordStart="0" recordEnd="15599" recordLength="15649" audioOnly="true"/>
</athena>
</file>

<file path=customXml/item49.xml><?xml version="1.0" encoding="utf-8"?>
<athena xmlns="http://schemas.microsoft.com/edu/athena" version="0.1.3517.0">
  <media streamable="true" recordStart="0" recordEnd="4232" recordLength="4275" audioOnly="true"/>
</athena>
</file>

<file path=customXml/item5.xml><?xml version="1.0" encoding="utf-8"?>
<athena xmlns="http://schemas.microsoft.com/edu/athena" version="0.1.3517.0">
  <timings duration="18900"/>
</athena>
</file>

<file path=customXml/item50.xml><?xml version="1.0" encoding="utf-8"?>
<athena xmlns="http://schemas.microsoft.com/edu/athena" version="0.1.3517.0">
  <media streamable="true" recordStart="0" recordEnd="43582" recordLength="43614" audioOnly="true" start="0" end="43582" audioFormat="{00001610-0000-0010-8000-00AA00389B71}" audioRate="44100" muted="false" volume="0.8" fadeIn="0" fadeOut="0" videoFormat="{34363248-0000-0010-8000-00AA00389B71}" videoRate="15" videoWidth="256" videoHeight="256"/>
</athena>
</file>

<file path=customXml/item51.xml><?xml version="1.0" encoding="utf-8"?>
<athena xmlns="http://schemas.microsoft.com/edu/athena" version="0.1.3517.0">
  <media streamable="true" recordStart="0" recordEnd="12512" recordLength="12550" audioOnly="true"/>
</athena>
</file>

<file path=customXml/item52.xml><?xml version="1.0" encoding="utf-8"?>
<athena xmlns="http://schemas.microsoft.com/edu/athena" version="0.1.3517.0">
  <media streamable="true" recordStart="0" recordEnd="34303" recordLength="34343" audioOnly="true"/>
</athena>
</file>

<file path=customXml/item53.xml><?xml version="1.0" encoding="utf-8"?>
<athena xmlns="http://schemas.microsoft.com/edu/athena" version="0.1.3517.0">
  <media streamable="true" recordStart="0" recordEnd="6804" recordLength="6827" audioOnly="true"/>
</athena>
</file>

<file path=customXml/item54.xml><?xml version="1.0" encoding="utf-8"?>
<athena xmlns="http://schemas.microsoft.com/edu/athena" version="0.1.3517.0">
  <media streamable="true" recordStart="0" recordEnd="20237" recordLength="20266" audioOnly="true"/>
</athena>
</file>

<file path=customXml/item55.xml><?xml version="1.0" encoding="utf-8"?>
<athena xmlns="http://schemas.microsoft.com/edu/athena" version="0.1.3517.0">
  <timings duration="36753"/>
</athena>
</file>

<file path=customXml/item56.xml><?xml version="1.0" encoding="utf-8"?>
<athena xmlns="http://schemas.microsoft.com/edu/athena" version="0.1.3517.0">
  <media streamable="true" recordStart="0" recordEnd="5970" recordLength="6017" audioOnly="true" start="0" end="5970" audioFormat="{00001610-0000-0010-8000-00AA00389B71}" audioRate="44100" muted="false" volume="0.8" fadeIn="0" fadeOut="0" videoFormat="{34363248-0000-0010-8000-00AA00389B71}" videoRate="15" videoWidth="256" videoHeight="256"/>
</athena>
</file>

<file path=customXml/item57.xml><?xml version="1.0" encoding="utf-8"?>
<athena xmlns="http://schemas.microsoft.com/edu/athena" version="0.1.3517.0">
  <timings duration="27653"/>
</athena>
</file>

<file path=customXml/item58.xml><?xml version="1.0" encoding="utf-8"?>
<athena xmlns="http://schemas.microsoft.com/edu/athena" version="0.1.3517.0">
  <media streamable="true" recordStart="0" recordEnd="89639" recordLength="89740" audioOnly="true" start="0" end="89639" audioFormat="{00001610-0000-0010-8000-00AA00389B71}" audioRate="44100" muted="false" volume="0.8" fadeIn="0" fadeOut="0" videoFormat="{34363248-0000-0010-8000-00AA00389B71}" videoRate="15" videoWidth="256" videoHeight="256"/>
</athena>
</file>

<file path=customXml/item59.xml><?xml version="1.0" encoding="utf-8"?>
<athena xmlns="http://schemas.microsoft.com/edu/athena" version="0.1.3517.0">
  <ink scale="0.6774877">AAEAAAD/////AQAAAAAAAAAMAgAAAE9BdXRob3JQUFQsIFZlcnNpb249MC4xLjM1MTcuMCwgQ3VsdHVyZT1uZXV0cmFsLCBQdWJsaWNLZXlUb2tlbj0zMWJmMzg1NmFkMzY0ZTM1BQEAAAALSW5rTWF0dGVyVjEDAAAADUxpc3RgMStfaXRlbXMMTGlzdGAxK19zaXplD0xpc3RgMStfdmVyc2lvbgQAABdTaGFyZWQuSW5raW5nLklua0F0b21bXQIAAAAICAIAAAAJAwAAAAQAAAAKAAAABwMAAAAAAQAAAAQAAAAECUlua0F0b21WMQIAAAAJBAAAAAkFAAAACQYAAAAJBwAAAAUEAAAAC1BlblN0cm9rZVYxBAAAAApBdHRyaWJ1dGVzBVRyYWNlCVN0YXJ0VGltZQRUeXBlBAQABA9QZW5BdHRyaWJ1dGVzVjECAAAACklua1RyYWNlVjECAAAAEAxBY3Rpb25UeXBlVjECAAAAAgAAAAkIAAAACQkAAACIKQAAAAAAAAX2////DEFjdGlvblR5cGVWMQEAAAAHdmFsdWVfXwAIAgAAAAAAAAABBQAAAAQAAAAJCwAAAAkMAAAAA0sAAAAAAAAB8/////b///8AAAAAAQYAAAAEAAAACQ4AAAAJDwAAAHuOAAAAAAAAAfD////2////AAAAAAUHAAAADUNsZWFyQ2FudmFzVjECAAAACVN0YXJ0VGltZQRUeXBlAAQQDEFjdGlvblR5cGVWMQIAAAACAAAAAIYBAAAAAAAB7/////b///8AAAAABQgAAAAPUGVuQXR0cmlidXRlc1YxCgAAAAdfY29sb3JBB19jb2xvclIHX2NvbG9yRwdfY29sb3JCCkZpdFRvQ3VydmUGSGVpZ2h0Dklnbm9yZVByZXNzdXJlDUlzSGlnaGxpZ2h0ZXIFU2hhcGUFV2lkdGgAAAAAAAAAAAQAAgICAgEGAQEMQnJ1c2hTaGFwZVYxAgAAAAYCAAAA/wCw8AAAAAAAAAAIQAAABe7///8MQnJ1c2hTaGFwZVYxAQAAAAd2YWx1ZV9fAAgCAAAAAQAAAAAAAAAAAAhABQkAAAAKSW5rVHJhY2VWMQMAAAANTGlzdGAxK19pdGVtcwxMaXN0YDErX3NpemUPTGlzdGAxK192ZXJzaW9uBAAAGFNoYXJlZC5JbmtpbmcuSW5rUG9pbnRbXQIAAAAICAIAAAAJEwAAANsAAADbAAAAAQsAAAAIAAAA/wCw8AAAAAAAAAAIQAAAAez////u////AQAAAAAAAAAAAAhAAQwAAAAJAAAACRUAAADjAAAA4wAAAAEOAAAACAAAAP8AsPAAAAAAAAAACEAAAAHq////7v///wEAAAAAAAAAAAAIQAEPAAAACQAAAAkXAAAAOgEAADoBAAAHEwAAAAABAAAAAAEAAAQKSW5rUG9pbnRWMQI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NJQcVAAAAAAEAAAAAAQAABApJbmtQb2ludFYxA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NHQcXAAAAAAEAAAAAAgAABApJbmtQb2ludFYxAgAAAAnWAQAACdcBAAAJ2AEAAAnZAQAACdoBAAAJ2wEAAAncAQAACd0BAAAJ3gEAAAnfAQAACeABAAAJ4QEAAAniAQAACeMBAAAJ5AEAAAnlAQAACeYBAAAJ5wEAAAnoAQAACekBAAAJ6gEAAAnrAQAACewBAAAJ7QEAAAnuAQAACe8BAAAJ8AEAAAnxAQAACfIBAAAJ8wEAAAn0AQAACfUBAAAJ9gEAAAn3AQAACfgBAAAJ+QEAAAn6AQAACfsBAAAJ/AEAAAn9AQAACf4BAAAJ/wEAAAkAAgAACQECAAAJAgIAAAkDAgAACQQCAAAJBQIAAAkGAgAACQcCAAAJCAIAAAkJAgAACQoCAAAJCwIAAAkMAgAACQ0CAAAJDgIAAAkPAgAACRACAAAJEQIAAAkSAgAACRMCAAAJFAIAAAkVAgAACRYCAAAJFwIAAAkYAgAACRkCAAAJGgIAAAkbAgAACRwCAAAJHQIAAAkeAgAACR8CAAAJIAIAAAkhAgAACSICAAAJIwIAAAkkAgAACSUCAAAJJgIAAAknAgAACSgCAAAJKQIAAAkqAgAACSsCAAAJLAIAAAktAgAACS4CAAAJLwIAAAkwAgAACTECAAAJMgIAAAkzAgAACTQCAAAJNQIAAAk2AgAACTcCAAAJOAIAAAk5AgAACToCAAAJOwIAAAk8AgAACT0CAAAJPgIAAAk/AgAACUACAAAJQQIAAAlCAgAACUMCAAAJRAIAAAlFAgAACUYCAAAJRwIAAAlIAgAACUkCAAAJSgIAAAlLAgAACUwCAAAJTQIAAAlOAgAACU8CAAAJUAIAAAlRAgAACVICAAAJUwIAAAlUAgAACVUCAAAJVgIAAAlXAgAACVgCAAAJWQIAAAlaAgAACVsCAAAJXAIAAAldAgAACV4CAAAJXwIAAAlgAgAACWECAAAJYgIAAAljAgAACWQCAAAJZQIAAAlmAgAACWcCAAAJaAIAAAlpAgAACWoCAAAJawIAAAlsAgAACW0CAAAJbgIAAAlvAgAACXACAAAJcQIAAAlyAgAACXMCAAAJdAIAAAl1AgAACXYCAAAJdwIAAAl4AgAACXkCAAAJegIAAAl7AgAACXwCAAAJfQIAAAl+AgAACX8CAAAJgAIAAAmBAgAACYICAAAJgwIAAAmEAgAACYUCAAAJhgIAAAmHAgAACYgCAAAJiQIAAAmKAgAACYsCAAAJjAIAAAmNAgAACY4CAAAJjwIAAAmQAgAACZECAAAJkgIAAAmTAgAACZQCAAAJlQIAAAmWAgAACZcCAAAJmAIAAAmZAgAACZoCAAAJmwIAAAmcAgAACZ0CAAAJngIAAAmfAgAACaACAAAJoQIAAAmiAgAACaMCAAAJpAIAAAmlAgAACaYCAAAJpwIAAAmoAgAACakCAAAJqgIAAAmrAgAACawCAAAJrQIAAAmuAgAACa8CAAAJsAIAAAmxAgAACbICAAAJswIAAAm0AgAACbUCAAAJtgIAAAm3AgAACbgCAAAJuQIAAAm6AgAACbsCAAAJvAIAAAm9AgAACb4CAAAJvwIAAAnAAgAACcECAAAJwgIAAAnDAgAACcQCAAAJxQIAAAnGAgAACccCAAAJyAIAAAnJAgAACcoCAAAJywIAAAnMAgAACc0CAAAJzgIAAAnPAgAACdACAAAJ0QIAAAnSAgAACdMCAAAJ1AIAAAnVAgAACdYCAAAJ1wIAAAnYAgAACdkCAAAJ2gIAAAnbAgAACdwCAAAJ3QIAAAneAgAACd8CAAAJ4AIAAAnhAgAACeICAAAJ4wIAAAnkAgAACeUCAAAJ5gIAAAnnAgAACegCAAAJ6QIAAAnqAgAACesCAAAJ7AIAAAntAgAACe4CAAAJ7wIAAAnwAgAACfECAAAJ8gIAAAnzAgAACfQCAAAJ9QIAAAn2AgAACfcCAAAJ+AIAAAn5AgAACfoCAAAJ+wIAAAn8AgAACf0CAAAJ/gIAAAn/AgAACQADAAAJAQMAAAkCAwAACQMDAAAJBAMAAAkFAwAACQYDAAAJBwMAAAkIAwAACQkDAAAJCgMAAAkLAwAACQwDAAAJDQMAAAkOAwAACQ8DAAANxgUYAAAACklua1BvaW50VjEEAAAAAVgBWQ5QcmVzc3VyZUZhY3RvcglUaW1lU3RhbXAAAAAABgYLEAIAAAAEBw4cOHDQPxbArxzxaN8/AAAAPwAAAAAAAAAAARkAAAAYAAAAMmLEiBEj0D+y0/lQYfTfPwAAAD/MAAAAAAAAAAEaAAAAGAAAAB04cODAgc8/DZuVZKso4D8AAAA/zAAAAAAAAAABGwAAABgAAAB57ty5c+fOP9ukun5jbuA/AAAAP9sAAAAAAAAAARwAAAAYAAAACxUqVKhQzT93uASz0/ngPwAAAD/bAAAAAAAAAAEdAAAAGAAAACNGjBgxYsw/eXNCiQZu4T8AAAA/6wAAAAAAAAABHgAAABgAAADbsmXLli3LP8dahg7Y7eE/AAAAP+sAAAAAAAAAAR8AAAAYAAAAkyZNmjRpyj/jkLHXLj/iPwAAAD/6AAAAAAAAAAEgAAAAGAAAAG3ZsmXLlsk/5UvvrWGz4j8AAAA/+gAAAAAAAAABIQAAABgAAACpUKFChQrJP7NVFMgZ+eI/AAAAPwoBAAAAAAAAASIAAAAYAAAAY8SIESNGyD+BXzni0T7jPwAAAD8KAQAAAAAAAAEjAAAAGAAAAOHAgQMHDsg/Z+RL761h4z8AAAA/GgEAAAAAAAABJAAAABgAAAC/evXq1avHP+fBalrHm+M/AAAAPxoBAAAAAAAAASUAAAAYAAAAPXfu3Llzxz/PRn1no77jPwAAAD8aAQAAAAAAAAEmAAAAGAAAANmyZcuWLcc/t8uPdH/h4z8AAAA/KQEAAAAAAAABJwAAABgAAAA5cODAgQPHP59QooFbBOQ/AAAAPykBAAAAAAAAASgAAAAYAAAAuWzZsmXLxj/rfKgw+g/kPwAAAD85AQAAAAAAAAEpAAAAGAAAAPXq1atXr8Y/Hy7B7HQ+5D8AAAA/OQEAAAAAAAABKgAAABgAAAA3adKkSZPGPwWz0/lQYeQ/AAAAP0kBAAAAAAAAASsAAAAYAAAAkyZNmjRpxj+FkPJkapvkPwAAAD9JAQAAAAAAAAEsAAAAGAAAABEjRowYMcY/U5oXfyLh5D8AAAA/WAEAAAAAAAABLQAAABgAAABv4MCBAwfGP9N3Nuo7G+U/AAAAP1gBAAAAAAAAAS4AAAAYAAAAkR8/fvz4xT8JKU+mtknlPwAAAD9oAQAAAAAAAAEvAAAAGAAAALFevXr16sU/761hs5Js5T8AAAA/aAEAAAAAAAABMAAAABgAAACxXr169erFPyVfem8Nm+U/AAAAP2gBAAAAAAAAATEAAAAYAAAAsV69evXqxT9XEJMriMnlPwAAAD93AQAAAAAAAAEyAAAAGAAAALFevXr16sU/P5WlOGTs5T8AAAA/dwEAAAAAAAABMwAAABgAAACxXr169erFP6f31rBZSeY/AAAAP4cBAAAAAAAAATQAAAAYAAAA7dy5c+fOxT8NWggpT6bmPwAAAD+HAQAAAAAAAAE1AAAAGAAAAO3cuXPnzsU/XUFMriAm5z8AAAA/lwEAAAAAAAABNgAAABgAAADt3Llz587FPytLccjYa+c/AAAAP5cBAAAAAAAAATcAAAAYAAAA7dy5c+fOxT8tBq+eC+DnPwAAAD+mAQAAAAAAAAE4AAAAGAAAAO3cuXPnzsU/e+3yI91f6D8AAAA/pgEAAAAAAAABOQAAABgAAADt3Llz587FP7FZSbaKAuk/AAAAP7YBAAAAAAAAAToAAAAYAAAA7dy5c+fOxT//QI07XILpPwAAAD+2AQAAAAAAAAE7AAAAGAAAAO3cuXPnzsU/aaO+s1Hf6T8AAAA/xgEAAAAAAAABPAAAABgAAADt3Llz587FP7eKAjkjX+o/AAAAP8YBAAAAAAAAAT0AAAAYAAAAz507d+7cxT8f7TOxGLzqPwAAAD/GAQAAAAAAAAE+AAAAGAAAALFevXr16sU/1Xtr2Kwk6z8AAAA/1QEAAAAAAAABPwAAABgAAACxXr169erFPwcthJQnU+s/AAAAP9UBAAAAAAAAAUAAAAAYAAAAsV69evXqxT+HCqP/QI3rPwAAAD/lAQAAAAAAAAFBAAAAGAAAALFevXr16sU/u7u7u7u76z8AAAA/5QEAAAAAAAABQgAAABgAAACxXr169erFP1cUyBn50us/AAAAP/QBAAAAAAAAAUMAAAAYAAAAsV69evXqxT89mdom1fXrPwAAAD/0AQAAAAAAAAFEAAAAGAAAALFevXr16sU/icXg1XMB7D8AAAA/BAIAAAAAAAABRQAAABgAAACxXr169erFP3FK8+JPJOw/AAAAPwQCAAAAAAAAAUYAAAAYAAAAb+DAgQMHxj+l+wufylLsPwAAAD8UAgAAAAAAAAFHAAAAGAAAABEjRowYMcY/i4AerKZ17D8AAAA/FAIAAAAAAAABSAAAABgAAADx48ePHz/GPyfZKgrkjOw/AAAAPyMCAAAAAAAAAUkAAAAYAAAAkyZNmjRpxj8LXj0XwK/sPwAAAD8jAgAAAAAAAAFKAAAAGAAAAHPnzp07d8Y/8+JPJJzS7D8AAAA/IwIAAAAAAAABSwAAABgAAAAVKlSoUKHGP8HsdD5UGO0/AAAAPzMCAAAAAAAAAUwAAAAYAAAAuWzZsmXLxj+pcYdLMDvtPwAAAD8zAgAAAAAAAAFNAAAAGAAAAFmvXr169cY/kfaZWAxe7T8AAAA/QwIAAAAAAAABTgAAABgAAAD58ePHjx/HP3d7rGXogO0/AAAAP0MCAAAAAAAAAU8AAAAYAAAA2bJly5Ytxz9dAL9yxKPtPwAAAD9SAgAAAAAAAAFQAAAAGAAAALtz586dO8c/qyzFIWOv7T8AAAA/UgIAAAAAAAABUQAAABgAAABbtmzZsmXHP/dYy9ABu+0/AAAAP2ICAAAAAAAAAVIAAAAYAAAAPXfu3Llzxz9DhdF/oMbtPwAAAD9iAgAAAAAAAAFTAAAAGAAAAB04cODAgcc/k7HXLj/S7T8AAAA/cQIAAAAAAAABVAAAABgAAACfO3fu3LnHP8Vi8Oq5AO4/AAAAP3ECAAAAAAAAAVUAAAAYAAAAQX78+PHjxz9FQA9W0zruPwAAAD9xAgAAAAAAAAFWAAAAGAAAAOHAgQMHDsg/LcUhY69d7j8AAAA/gQIAAAAAAAABVwAAABgAAABFhQoVKlTIPxVKNHCLgO4/AAAAP4ECAAAAAAAAAVgAAAAYAAAAhQoVKlSoyD+VJ1PbpLruPwAAAD+RAgAAAAAAAAFZAAAAGAAAAKlQoUKFCsk/r11+pPsL7z8AAAA/kQIAAAAAAAABWgAAABgAAABLkyZNmjTJP5fikLHXLu8/AAAAP6ACAAAAAAAAAVsAAAAYAAAAL1u2bNmyyT99Z6O+s1HvPwAAAD+gAgAAAAAAAAFcAAAAGAAAAO/cuXPnzsk/y5OpbVJd7z8AAAA/sAIAAAAAAAABXQAAABgAAABToUKFChXKP7EYvHougO8/AAAAP7ACAAAAAAAAAV4AAAAYAAAAkyZNmjRpyj/lydQ2qa7vPwAAAD/AAgAAAAAAAAFfAAAAGAAAADVp0qRJk8o/M/ba5Ue67z8AAAA/wAIAAAAAAAABYAAAABgAAADXq1evXr3KP38i4ZTmxe8/AAAAP88CAAAAAAAAAWEAAAAYAAAAly1btmzZyj9/IuGU5sXvPwAAAD/PAgAAAAAAAAFiAAAAGAAAAPnx48ePH8s/fyLhlObF7z8AAAA/zwIAAAAAAAABYwAAABgAAAC7c+fOnTvLP38i4ZTmxe8/AAAAP98CAAAAAAAAAWQAAAAYAAAAPXfu3Llzyz9/IuGU5sXvPwAAAD/fAgAAAAAAAAFlAAAAGAAAAJ07d+7cucs/fyLhlObF7z8AAAA/7gIAAAAAAAABZgAAABgAAADjwIEDBw7MP38i4ZTmxe8/AAAAP+4CAAAAAAAAAWcAAAAYAAAAY8SIESNGzD9/IuGU5sXvPwAAAD/+AgAAAAAAAAFoAAAAGAAAACVNmjRp0sw/G3vt8iPd7z8AAAA//gIAAAAAAAABaQAAABgAAABr0qRJkybNPxt77fIj3e8/AAAAPw4DAAAAAAAAAWoAAAAYAAAAz507d+7czT/NTudDhdHvPwAAAD8OAwAAAAAAAAFrAAAAGAAAADNp0qRJk84/zU7nQ4XR7z8AAAA/HQMAAAAAAAABbAAAABgAAAB99erVq1fPP81O50OF0e8/AAAAPx0DAAAAAAAAAW0AAAAYAAAAcODAgQMH0D8z9trlR7rvPwAAAD8dAwAAAAAAAAFuAAAAGAAAAOTHjx8/ftA/mZ3Ohwqj7z8AAAA/LQMAAAAAAAABbwAAABgAAADWq1evXr3QP7EYvHougO8/AAAAPy0DAAAAAAAAAXAAAAAYAAAA+vHjx48f0T8ZwK8c8WjvPwAAAD89AwAAAAAAAAFxAAAAGAAAAJo0adKkSdE/fWejvrNR7z8AAAA/PQMAAAAAAAABcgAAABgAAABs2bJly5bRP0u2igI5I+8/AAAAP0wDAAAAAAAAAXMAAAAYAAAAnjt37ty50T/9iYRTmhfvPwAAAD9MAwAAAAAAAAF0AAAAGAAAACA/fvz48dE/FwVyRr707j8AAAA/XAMAAAAAAAABdQAAABgAAAAwYsSIESPSP62iQM7Il+4/AAAAP1wDAAAAAAAAAXYAAAAYAAAAlCZNmjRp0j8txSFjr13uPwAAAD9rAwAAAAAAAAF3AAAAGAAAAKZJkyZNmtI/X7v8SPcX7j8AAAA/awMAAAAAAAABeAAAABgAAADozp07d+7SP10Av3LEo+0/AAAAP3sDAAAAAAAAAXkAAAAYAAAAGjFixIgR0z9BypOpbVLtPwAAAD97AwAAAAAAAAF6AAAAGAAAALpz586dO9M/jztcgtnp7D8AAAA/ewMAAAAAAAABewAAABgAAADMli1btmzTPwtePRfAr+w/AAAAP4sDAAAAAAAAAXwAAAAYAAAArFevXr160z8n2SoK5IzsPwAAAD+LAwAAAAAAAAF9AAAAGAAAAPz48ePHj9M/P1QY/Qdq7D8AAAA/mgMAAAAAAAABfgAAABgAAAAuW7Zs2bLTPyUe7TOxGOw/AAAAP5oDAAAAAAAAAX8AAAAYAAAAfvz48ePH0z+JxeDVcwHsPwAAAD+qAwAAAAAAAAGAAAAAGAAAAO7cuXPnztM/o0DOyJfe6z8AAAA/qgMAAAAAAAABgQAAABgAAACwXr169erTP++xlqEDdus/AAAAP7oDAAAAAAAAAYIAAAAYAAAAID9+/Pjx0z9VWYpDxl7rPwAAAD+6AwAAAAAAAAGDAAAAGAAAAAAAAAAAANQ/1Xtr2Kwk6z8AAAA/yQMAAAAAAAABhAAAABgAAABw4MCBAwfUP2sZOmC3x+o/AAAAP8kDAAAAAAAAAYUAAAAYAAAAUKFChQoV1D83aCGkPJnqPwAAAD/JAwAAAAAAAAGGAAAAGAAAAMCBAwcOHNQ/t4oCOSNf6j8AAAA/2QMAAAAAAAABhwAAABgAAAASI0aMGDHUP4PZ6XyoMOo/AAAAP9kDAAAAAAAAAYgAAAAYAAAAEiNGjBgx1D9NKNHALQLqPwAAAD/oAwAAAAAAAAGJAAAAGAAAABIjRowYMdQ/zUqyVRTI6T8AAAA/6AMAAAAAAAABigAAABgAAAASI0aMGDHUP2fogN0ea+k/AAAAP/gDAAAAAAAAAYsAAAAYAAAAEiNGjBgx1D/Lj3R/4VPpPwAAAD/4AwAAAAAAAAGMAAAAGAAAABIjRowYMdQ/S7JVFMgZ6T8AAAA/CAQAAAAAAAABjQAAABgAAAASI0aMGDHUP7FZSbaKAuk/AAAAPwgEAAAAAAAAAY4AAAAYAAAAEiNGjBgx1D99qDD6D9ToPwAAAD8XBAAAAAAAAAGPAAAAGAAAADJixIgRI9Q/lyMe7TOx6D8AAAA/FwQAAAAAAAABkAAAABgAAAAyYsSIESPUP6+eC+BXjug/AAAAPxcEAAAAAAAAAZEAAAAYAAAAwIEDBw4c1D9jcgUxuYLoPwAAAD8nBAAAAAAAAAGSAAAAGAAAAFChQoUKFdQ/F0b/gRp36D8AAAA/NwQAAAAAAAABkwAAABgAAABQoUKFChXUP8cZ+dJ7a+g/AAAAPzcEAAAAAAAAAZQAAAAYAAAA4sCBAwcO1D+TaOAWAT3oPwAAAD83BAAAAAAAAAGVAAAAGAAAAHDgwIEDB9Q/RzzaZ2Ix6D8AAAA/RgQAAAAAAAABlgAAABgAAACQHz9+/PjTP2G3x1qGDug/AAAAP0YEAAAAAAAAAZcAAAAYAAAAID9+/Pjx0z/HXrv8SPfnPwAAAD9WBAAAAAAAAAGYAAAAGAAAANCdO3fu3NM/rSiQM/Kl5z8AAAA/VgQAAAAAAAABmQAAABgAAACeO3fu3LnTP8WjfSYWg+c/AAAAP2UEAAAAAAAAAZoAAAAYAAAALlu2bNmy0z/fHmsZOmDnPwAAAD9lBAAAAAAAAAGbAAAAGAAAAN65c+fOndM/q21SXb8x5z8AAAA/dQQAAAAAAAABnAAAABgAAACMGDFixIjTP91jLUMH7OY/AAAAP3UEAAAAAAAAAZ0AAAAYAAAArFevXr160z/13ho2K8nmPwAAAD91BAAAAAAAAAGeAAAAGAAAAOzVq1evXtM/DVoIKU+m5j8AAAA/hQQAAAAAAAABnwAAABgAAAB69erVq1fTPyfV9Rtzg+Y/AAAAP4UEAAAAAAAAAaAAAAAYAAAAnDRp0qRJ0z/bqO9s1HfmPwAAAD+UBAAAAAAAAAGhAAAAGAAAACpUqFChQtM/p/fWsFlJ5j8AAAA/lAQAAAAAAAABogAAABgAAAC6c+fOnTvTP79yxKN9JuY/AAAAP6QEAAAAAAAAAaMAAAAYAAAASpMmTZo00z9zRr703hrmPwAAAD+kBAAAAAAAAAGkAAAAGAAAAEqTJk2aNNM/1+2xlqED5j8AAAA/tAQAAAAAAAABpQAAABgAAABq0qRJkybTPwnkjHzpveU/AAAAP7QEAAAAAAAAAaYAAAAYAAAA+PHjx48f0z8lX3pvDZvlPwAAAD/DBAAAAAAAAAGnAAAAGAAAAPjx48ePH9M/761hs5Js5T8AAAA/wwQAAAAAAAABqAAAABgAAAAaMWLEiBHTP2/QQkh5MuU/AAAAP9MEAAAAAAAAAakAAAAYAAAAyI8fP3780j87HyqM/gPlPwAAAD/TBAAAAAAAAAGqAAAAGAAAAFivXr169dI/uUELIeXJ5D8AAAA/0wQAAAAAAAABqwAAABgAAAAIDhw4cODSP4WQ8mRqm+Q/AAAAP+IEAAAAAAAAAawAAAAYAAAAJk2aNGnS0j8fLsHsdD7kPwAAAD/iBAAAAAAAAAGtAAAAGAAAALZs2bJly9I/N6mu35gb5D8AAAA/8gQAAAAAAAABrgAAABgAAABmy5YtW7bSP7fLj3R/4eM/AAAAP/IEAAAAAAAAAa8AAAAYAAAAhgoVKlSo0j8bc4MWQsrjPwAAAD8CBQAAAAAAAAGwAAAAGAAAAKZJkyZNmtI/m5VkqyiQ4z8AAAA/AgUAAAAAAAABsQAAABgAAADEiBEjRozSPwE9WE3reOM/AAAAPxEFAAAAAAAAAbIAAAAYAAAAVKhQoUKF0j9n5EvvrWHjPwAAAD8RBQAAAAAAAAGzAAAAGAAAAOTHjx8/ftI/zYs/kXBK4z8AAAA/IQUAAAAAAAABtAAAABgAAAAEBw4cOHDSP+cGLYSUJ+M/AAAAPyEFAAAAAAAAAbUAAAAYAAAABAcOHDhw0j9LriAmVxDjPwAAAD8hBQAAAAAAAAG2AAAAGAAAAJQmTZo0adI/ZSkOGXvt4j8AAAA/MQUAAAAAAAABtwAAABgAAAAkRowYMWLSP3+k+wufyuI/AAAAPzEFAAAAAAAAAbgAAAAYAAAAQoUKFSpU0j+XH+n+wqfiPwAAAD9ABQAAAAAAAAG5AAAAGAAAANSkSZMmTdI/Y27QQkh54j8AAAA/QAUAAAAAAAABugAAABgAAACCAwcOHDjSP5dkqyiQM+I/AAAAP1AFAAAAAAAAAbsAAAAYAAAAokKFChUq0j+v35gbtBDiPwAAAD9QBQAAAAAAAAG8AAAAGAAAADBixIgRI9I/YbOSbBUF4j8AAAA/XwUAAAAAAAABvQAAABgAAABSoUKFChXSP3sugF854uE/AAAAP18FAAAAAAAAAb4AAAAYAAAAcODAgQMH0j8tAnqwmtbhPwAAAD9vBQAAAAAAAAG/AAAAGAAAAAAAAAAAANI/laltUl2/4T8AAAA/bwUAAAAAAAABwAAAABgAAACuXr169erRP/tQYfQfqOE/AAAAP38FAAAAAAAAAcEAAAAYAAAA0J07d+7c0T+tJFtFgZzhPwAAAD9/BQAAAAAAAAHCAAAAGAAAAH78+PHjx9E/rSRbRYGc4T8AAAA/jgUAAAAAAAABwwAAABgAAAAOHDhw4MDRP60kW0WBnOE/AAAAP44FAAAAAAAAAcQAAAAYAAAAnjt37ty50T+tJFtFgZzhPwAAAD+OBQAAAAAAAAHFAAAAGAAAAC5btmzZstE/YfhUluKQ4T8AAAA/ngUAAAAAAAABxgAAABgAAAC+evXq1avRPxPMTudDheE/AAAAP54FAAAAAAAAAccAAAAYAAAA3rlz586d0T95c0KJBm7hPwAAAD+uBQAAAAAAAAHIAAAAGAAAAGzZsmXLltE/eXNCiQZu4T8AAAA/rgUAAAAAAAAByQAAABgAAACOGDFixIjRP3lzQokGbuE/AAAAP70FAAAAAAAAAcoAAAAYAAAAHDhw4MCB0T8rRzzaZ2LhPwAAAD+9BQAAAAAAAAHLAAAAGAAAAKxXr169etE/K0c82mdi4T8AAAA/zQUAAAAAAAABzAAAABgAAADMli1btmzRPytHPNpnYuE/AAAAP80FAAAAAAAAAc0AAAAYAAAAXLZs2bJl0T8rRzzaZ2LhPwAAAD/OBQAAAAAAAAHOAAAAGAAAAOrVq1evXtE/K0c82mdi4T8AAAA/3QUAAAAAAAABzwAAABgAAAB69erVq1fRPytHPNpnYuE/AAAAP90FAAAAAAAAAdAAAAAYAAAADBUqVKhQ0T8rRzzaZ2LhPwAAAD/tBQAAAAAAAAHRAAAAGAAAAJo0adKkSdE/K0c82mdi4T8AAAA/7QUAAAAAAAAB0gAAABgAAABKkyZNmjTRPytHPNpnYuE/AAAAP/0FAAAAAAAAAdMAAAAYAAAAaNKkSZMm0T8rRzzaZ2LhPwAAAD/9BQAAAAAAAAHUAAAAGAAAAPrx48ePH9E/3xo2K8lW4T8AAAA/DAYAAAAAAAAB1QAAABgAAACKESNGjBjRP5PuL3wqS+E/AAAAPwwGAAAAAAAAAdYAAAAYAAAAqFChQoUK0T+T7i98KkvhPwAAAD8cBgAAAAAAAAHXAAAAGAAAAMiPHz9+/NA/RcIpzYs/4T8AAAA/HAYAAAAAAAAB2AAAABgAAABYr169evXQP0XCKc2LP+E/AAAAPxwGAAAAAAAAAdkAAAAYAAAAmC1btmzZ0D9FwinNiz/hPwAAAD8sBgAAAAAAAAHaAAAAGAAAACZNmjRp0tA/+ZUjHu0z4T8AAAA/LAYAAAAAAAAB2wAAABgAAAC2bNmyZcvQP/mVIx7tM+E/AAAAPzsGAAAAAAAAAdwAAAAYAAAARowYMWLE0D/5lSMe7TPhPwAAAD87BgAAAAAAAAHdAAAAGAAAAGbLli1bttA/+ZUjHu0z4T8AAAA/SwYAAAAAAAAB3gAAABgAAAD26tWrV6/QP/mVIx7tM+E/AAAAP0sGAAAAAAAAAd8AAAAYAAAAhgoVKlSo0D/5lSMe7TPhPwAAAD9aBgAAAAAAAAHgAAAAGAAAABYqVKhQodA/+ZUjHu0z4T8AAAA/WgYAAAAAAAAB4QAAABgAAACkSZMmTZrQP/mVIx7tM+E/AAAAP2oGAAAAAAAAAeIAAAAYAAAANGnSpEmT0D/5lSMe7TPhPwAAAD9qBgAAAAAAAAHjAAAAGAAAAMaIESNGjNA/+ZUjHu0z4T8AAAA/egYAAAAAAAAB5AAAABgAAADkx48fP37QP/mVIx7tM+E/AAAAP3oGAAAAAAAAAeUAAAAYAAAAdOfOnTt30D/5lSMe7TPhPwAAAD+JBgAAAAAAAAHmAAAAGAAAAAQHDhw4cNA/Xz0XwK8c4T8AAAA/iQYAAAAAAAAB5wAAABgAAACUJk2aNGnQP189F8CvHOE/AAAAP4kGAAAAAAAAAegAAAAYAAAAIkaMGDFi0D9fPRfArxzhPwAAAD+ZBgAAAAAAAAHpAAAAGAAAANKkSZMmTdA/Xz0XwK8c4T8AAAA/mQYAAAAAAAAB6gAAABgAAABixIgRI0bQPxEREREREeE/AAAAP6kGAAAAAAAAAesAAAAYAAAA8uPHjx8/0D8RERERERHhPwAAAD+4BgAAAAAAAAHsAAAAGAAAAIIDBw4cONA/ERERERER4T8AAAA/yAYAAAAAAAAB7QAAABgAAAASI0aMGDHQPxEREREREeE/AAAAP9cGAAAAAAAAAe4AAAAYAAAAoEKFChUq0D8RERERERHhPwAAAD/XBgAAAAAAAAHvAAAAGAAAADJixIgRI9A/ERERERER4T8AAAA/5wYAAAAAAAAB8AAAABgAAAAyYsSIESPQP8XkCmJyBeE/AAAAP/cGAAAAAAAAAfEAAAAYAAAAUKFChQoV0D/F5ApicgXhPwAAAD/3BgAAAAAAAAHyAAAAGAAAAODAgQMHDtA/xeQKYnIF4T8AAAA/BgcAAAAAAAAB8wAAABgAAACYLVu2bNmyP3jAbo+1DL0/AAAAPwAAAAAAAAAAAfQAAAAYAAAAUqFChQoVsj9AhdF/oMa9PwAAAD+7AAAAAAAAAAH1AAAAGAAAAAgOHDhw4LA/4A6XYHY6vz8AAAA/uwAAAAAAAAAB9gAAABgAAAD88ePHjx+vP0BMriAmV8A/AAAAP8sAAAAAAAAAAfcAAAAYAAAA5MCBAwcOrD8QERERERHBPwAAAD/LAAAAAAAAAAH4AAAAGAAAAEB+/Pjx46c/SDilefEnwj8AAAA/2gAAAAAAAAAB+QAAABgAAAAoTZo0adKkPxT9B2rc4cI/AAAAP9oAAAAAAAAAAfoAAAAYAAAAmC1btmzZoj/owWpax5vDPwAAAD/aAAAAAAAAAAH7AAAAGAAAAAD58ePHj58/uIbNSrJVxD8AAAA/6gAAAAAAAAAB/AAAABgAAADox48fP36cPyRfem8Nm8U/AAAAP+oAAAAAAAAAAf0AAAAYAAAAyIEDBw4cmD9chg7Y7bHGPwAAAD/6AAAAAAAAAAH+AAAAGAAAALhly5YtW5Y/LEtxyNhrxz8AAAA/+gAAAAAAAAAB/wAAABgAAACgO3fu3LmTP5gjHu0zscg/AAAAPwkBAAAAAAAAAQABAAAYAAAAiAoVKlSokD+gDxVG/4HKPwAAAD8JAQAAAAAAAAEBAQAAGAAAAPDcuXPnzo0/cErz4k8kzD8AAAA/GQEAAAAAAAABAgEAABgAAADgsmXLli2LP0SF0X+gxs0/AAAAPxkBAAAAAAAAAQMBAAAYAAAAwHr16tWrhz94rGXogN3OPwAAAD8nAQAAAAAAAAEEAQAAGAAAAKA0adKkSYM/QEyuICZX0D8AAAA/JwEAAAAAAAABBQEAABgAAACQGDFixIiBP94aNivJVtE/AAAAPzcBAAAAAAAAAQYBAAAYAAAA4MCBAwcOfD8Uh4y9dvnRPwAAAD83AQAAAAAAAAEHAQAAGAAAAOCkSZMmTXo/fOm9NWxW0j8AAAA/NwEAAAAAAAABCAEAABgAAADAUKFChQp1Pxj9B2rc4dI/AAAAP0cBAAAAAAAAAQkBAAAYAAAAAPnx48ePbz8auEVAD1bTPwAAAD9HAQAAAAAAAAEKAQAAGAAAAADBgQMHDlw/ghp3uASz0z8AAAA/VgEAAAAAAAABCwEAABgAAAAAUaFChQpVP7aGzUqyVdQ/AAAAP1YBAAAAAAAAAQwBAAAYAAAAAFGhQoUKVT8g6f7Cp7LUPwAAAD9mAQAAAAAAAAENAQAAGAAAAABRoUKFClU/vPxI9xc+1T8AAAA/ZgEAAAAAAAABDgEAABgAAAAAUaFChQpVP4zBq+cC+NU/AAAAP3YBAAAAAAAAAQ8BAAAYAAAAAFGhQoUKVT9ahg7Y7bHWPwAAAD92AQAAAAAAAAEQAQAAGAAAAADBgQMHDlw/+lSW4pCx1z8AAAA/hQEAAAAAAAABEQEAABgAAADAGDFixIhhP2JyBTG5gtg/AAAAP4UBAAAAAAAAARIBAAAYAAAAAPnx48ePbz+amZmZmZnZPwAAAD+VAQAAAAAAAAETAQAAGAAAAKA0adKkSXM/AvzKEY/22T8AAAA/lQEAAAAAAAABFAEAABgAAADAUKFChQp1P9LALQJ6sNo/AAAAP5UBAAAAAAAAARUBAAAYAAAA4IgRI0aMeD/Se2vYrCTbPwAAAD+kAQAAAAAAAAEWAQAAGAAAAOCkSZMmTXo/PN6cUKKB2z8AAAA/pAEAAAAAAAABFwEAABgAAAAA+fHjx49/P9bx5oQSDdw/AAAAP7QBAAAAAAAAARgBAAAYAAAAkBgxYsSIgT/YrCRbRYHcPwAAAD+0AQAAAAAAAAEZAQAAGAAAAKAmTZo0aYI/QA9W0zre3D8AAAA/xAEAAAAAAAABGgEAABgAAACwUKFChQqFP3Z7rGXogN0/AAAAP8QBAAAAAAAAARsBAAAYAAAAwGzZsmXLhj+qLMUhY6/dPwAAAD/TAQAAAAAAAAEcAQAAGAAAAMB69erVq4c/rucC+JUj3j8AAAA/0wEAAAAAAAABHQEAABgAAADgpEmTJk2KP0j7TCwGr94/AAAAP+MBAAAAAAAAAR4BAAAYAAAA8M6dO3fujD+yXX6k+wvfPwAAAD/jAQAAAAAAAAEfAQAAGAAAAAD58ePHj48/shi8ei6A3z8AAAA/4wEAAAAAAAABIAEAABgAAACQHz9+/PiRP3NCiQZuEeA/AAAAP/MBAAAAAAAAASEBAAAYAAAAqEKFChUqlD+n86HC6D/gPwAAAD/zAQAAAAAAAAEiAQAAGAAAALhly5YtW5Y/KdHALQJ64D8AAAA/AgIAAAAAAAABIwEAABgAAADYpEmTJk2aP48z8qX31uA/AAAAPwICAAAAAAAAASQBAAAYAAAA6MePHz9+nD/F5ApicgXhPwAAAD8SAgAAAAAAAAElAQAAGAAAAPDcuXPnzp0/RcIpzYs/4T8AAAA/EgIAAAAAAAABJgEAABgAAACEAwcOHDigP8WfSDileeE/AAAAPyECAAAAAAAAAScBAAAYAAAADBUqVKhQoT+tJFtFgZzhPwAAAD8hAgAAAAAAAAEoAQAAGAAAAJAfP378+KE/R31no76z4T8AAAA/MQIAAAAAAAABKQEAABgAAAAYKlSoUKGiP+HVcwH8yuE/AAAAPzECAAAAAAAAASoBAAAYAAAAHDhw4MCBoz8tAnqwmtbhPwAAAD9BAgAAAAAAAAErAQAAGAAAAKRChQoVKqQ/FYeMvXb54T8AAAA/QQIAAAAAAAABLAEAABgAAAAoTZo0adKkP/sLn8pSHOI/AAAAP0ECAAAAAAAAAS0BAAAYAAAArFChQoUKpT9JOKV58SfiPwAAAD9QAgAAAAAAAAEuAQAAGAAAAKxXr169eqU/l2SrKJAz4j8AAAA/UAIAAAAAAAABLwEAABgAAAA4adKkSZOmPzG9t4bNSuI/AAAAP2ACAAAAAAAAATABAAAYAAAAOHDgwIEDpz996b01bFbiPwAAAD9gAgAAAAAAAAExAQAAGAAAAMB69erVq6c/F0LKk6lt4j8AAAA/cAIAAAAAAAABMgEAABgAAABIjBgxYsSoP2Nu0EJIeeI/AAAAP3ACAAAAAAAAATMBAAAYAAAAVKFChQoVqj/9xtyghZDiPwAAAD9/AgAAAAAAAAE0AQAAGAAAAFivXr169ao//cbcoIWQ4j8AAAA/fwIAAAAAAAABNQEAABgAAADguXPnzp2rP/3G3KCFkOI/AAAAP48CAAAAAAAAATYBAAAYAAAA5MePHz9+rD/9xtyghZDiPwAAAD+PAgAAAAAAAAE3AQAAGAAAAOjOnTt37qw//cbcoIWQ4j8AAAA/jwIAAAAAAAABOAEAABgAAABs0qRJkyatP/3G3KCFkOI/AAAAP54CAAAAAAAAATkBAAAYAAAAcNmyZcuWrT/9xtyghZDiPwAAAD+eAgAAAAAAAAE6AQAAGAAAAPDcuXPnzq0//cbcoIWQ4j8AAAA/rgIAAAAAAAABOwEAABgAAABw4MCBAweuP/3G3KCFkOI/AAAAP64CAAAAAAAAATwBAAAYAAAAdOfOnTt3rj/9xtyghZDiPwAAAD++AgAAAAAAAAE9AQAAGAAAAPjq1atXr64//cbcoIWQ4j8AAAA/vgIAAAAAAAABPgEAABgAAAB89erVq1evP7Ga1vHmhOI/AAAAP80CAAAAAAAAAT8BAAAYAAAAwoEDBw4csD+xmtbx5oTiPwAAAD/NAgAAAAAAAAFAAQAAGAAAAMiPHz9+/LA/sZrW8eaE4j8AAAA/3QIAAAAAAAABQQEAABgAAABOmjRp0qSxP2Nu0EJIeeI/AAAAP90CAAAAAAAAAUIBAAAYAAAAFipUqFChsj9jbtBCSHniPwAAAD/dAgAAAAAAAAFDAQAAGAAAABoxYsSIEbM/yRXE5Api4j8AAAA/7QIAAAAAAAABRAEAABgAAAAcOHDgwIGzP8kVxOQKYuI/AAAAP/wCAAAAAAAAAUUBAAAYAAAAYL169erVsz996b01bFbiPwAAAD/8AgAAAAAAAAFGAQAAGAAAAGTEiBEjRrQ/fem9NWxW4j8AAAA//AIAAAAAAAABRwEAABgAAACmSZMmTZq0PzG9t4bNSuI/AAAAPwwDAAAAAAAAAUgBAAAYAAAAZsuWLVu2tD8xvbeGzUriPwAAAD8MAwAAAAAAAAFJAQAAGAAAAChNmjRp0rQ/l2SrKJAz4j8AAAA/GwMAAAAAAAABSgEAABgAAABq0qRJkya1P5dkqyiQM+I/AAAAPxsDAAAAAAAAAUsBAAAYAAAAKlSoUKFCtT9JOKV58SfiPwAAAD8rAwAAAAAAAAFMAQAAGAAAAC5btmzZsrU/r9+YG7QQ4j8AAAA/KwMAAAAAAAABTQEAABgAAAAyYsSIESO2PxWHjL12+eE/AAAAP0kDAAAAAAAAAU4BAAAYAAAA9urVq1evtj8tAnqwmtbhPwAAAD9JAwAAAAAAAAFPAQAAGAAAAP748ePHj7c/R31no76z4T8AAAA/SQMAAAAAAAABUAEAABgAAABChQoVKlS4P8WfSDileeE/AAAAP1gDAAAAAAAAAVEBAAAYAAAABg4cOHDguD/fGjYryVbhPwAAAD9YAwAAAAAAAAFSAQAAGAAAAI4YMWLEiLk/Xz0XwK8c4T8AAAA/aAMAAAAAAAABUwEAABgAAADOnTt37ty5P3e4BLPT+eA/AAAAP2gDAAAAAAAAAVQBAAAYAAAAEiNGjBgxuj/dX/hUluLgPwAAAD94AwAAAAAAAAFVAQAAGAAAAFaoUKFChbo/Qwfs9ljL4D8AAAA/eAMAAAAAAAABVgEAABgAAABar169evW6P8MpzYs/keA/AAAAP4cDAAAAAAAAAVcBAAAYAAAA2rJly5Ytuz/bpLp+Y27gPwAAAD+HAwAAAAAAAAFYAQAAGAAAAF62bNmyZbs/9R+ocYdL4D8AAAA/lwMAAAAAAAABWQEAABgAAACeO3fu3Lm7P8Fuj7UMHeA/AAAAP5cDAAAAAAAAAVoBAAAYAAAAokKFChUqvD8WwK8c8WjfPwAAAD+mAwAAAAAAAAFbAQAAGAAAAOrOnTt37rw/4FNZikPG3j8AAAA/pgMAAAAAAAABXAEAABgAAAAqVKhQoUK9P3rxJxJOad4/AAAAP6YDAAAAAAAAAV0BAAAYAAAA7ty5c+fOvT94Nuo7G/XdPwAAAD+2AwAAAAAAAAFeAQAAGAAAADJixIgRI74/ENS4wyWY3T8AAAA/tgMAAAAAAAABXwEAABgAAAA2adKkSZO+P9pnYjF49dw/AAAAP8YDAAAAAAAAAWABAAAYAAAAtmzZsmXLvj8MXj0XwK/cPwAAAD/GAwAAAAAAAAFhAQAAGAAAAHru3Llz574/2KwkW0WB3D8AAAA/1QMAAAAAAAABYgEAABgAAAD68ePHjx+/Pwqj/0CNO9w/AAAAP9UDAAAAAAAAAWMBAAAYAAAAunPnzp07vz8+mdom1fXbPwAAAD/lAwAAAAAAAAFkAQAAGAAAAP748ePHj78/oIWQ8mRq2z8AAAA/5QMAAAAAAAABZQEAABgAAADhwIEDBw7AP2oZOmC3x9o/AAAAP/UDAAAAAAAAAWYBAAAYAAAAoUKFChUqwD8C/MoRj/bZPwAAAD/1AwAAAAAAAAFnAQAAGAAAACNGjBgxYsA/ZC1DB+z22D8AAAA/9QMAAAAAAAABaAEAABgAAAClSZMmTZrAP/pUluKQsdc/AAAAPwQEAAAAAAAAAWkBAAAYAAAAJ02aNGnSwD+QNyeUaODWPwAAAD8UBAAAAAAAAAFqAQAAGAAAAGnSpEmTJsE/igZuEdCD1T8AAAA/FAQAAAAAAAABawEAABgAAABLkyZNmjTBP7hBCyHlydQ/AAAAPxQEAAAAAAAAAWwBAAAYAAAACxUqVKhQwT+2hs1KslXUPwAAAD8jBAAAAAAAAAFtAQAAGAAAAOvVq1evXsE/UCSc0rz40z8AAAA/IwQAAAAAAAABbgEAABgAAACtV69evXrBP7QQUp5MbdM/AAAAPzMEAAAAAAAAAW8BAAAYAAAArVevXr16wT/mBi2ElCfTPwAAAD8zBAAAAAAAAAFwAQAAGAAAAK1Xr169esE/slUUyBn50j8AAAA/QwQAAAAAAAABcQEAABgAAACtV69evXrBP+RL761hs9I/AAAAP0MEAAAAAAAAAXIBAAAYAAAArVevXr16wT9KOKV58SfSPwAAAD9DBAAAAAAAAAFzAQAAGAAAAK1Xr169esE/4NVzAfzK0T8AAAA/UgQAAAAAAAABdAEAABgAAACtV69evXrBP94aNivJVtE/AAAAP1IEAAAAAAAAAXUBAAAYAAAArVevXr16wT/cpLp+Y27QPwAAAD9iBAAAAAAAAAF2AQAAGAAAAK1Xr169esE/fCLhlObFzz8AAAA/YgQAAAAAAAABdwEAABgAAACtV69evXrBP+CYG7QQUs4/AAAAP3IEAAAAAAAAAXgBAAAYAAAAy5YtW7ZswT9AD1bTOt7MPwAAAD9yBAAAAAAAAAF5AQAAGAAAAAsVKlSoUME/bNR3Nuo7yz8AAAA/gQQAAAAAAAABegEAABgAAAArVKhQoULBP6APFUb/gco/AAAAP4EEAAAAAAAAAXsBAAAYAAAAadKkSZMmwT+cmZmZmZnJPwAAAD+RBAAAAAAAAAF8AQAAGAAAAMmPHz9+/MA/YHIFMbmCyD8AAAA/kQQAAAAAAAABfQEAABgAAADnzp07d+7AP8heu/xI98c/AAAAP6AEAAAAAAAAAX4BAAAYAAAABw4cOHDgwD8sS3HI2GvHPwAAAD+gBAAAAAAAAAF/AQAAGAAAAEeMGDFixMA/9JlYDF49xz8AAAA/oAQAAAAAAAABgAEAABgAAABHjBgxYsTAP4w3J5Ro4MY/AAAAP7AEAAAAAAAAAYEBAAAYAAAAZ8uWLVu2wD+IwavnAvjFPwAAAD+wBAAAAAAAAAGCAQAAGAAAAKVJkyZNmsA/vPxI9xc+xT8AAAA/wAQAAAAAAAABgwEAABgAAAClSZMmTZrAP4DVtI43J8Q/AAAAP8AEAAAAAAAAAYQBAAAYAAAAxYgRI0aMwD986b01bFbCPwAAAD/PBAAAAAAAAAGFAQAAGAAAAAMHDhw4cMA/DJuVZKsowD8AAAA/zwQAAAAAAAABhgEAABgAAABDhQoVKlTAP9gioAerab0/AAAAP98EAAAAAAAAAYcBAAAYAAAAwYEDBw4cwD8owex0PlS4PwAAAD/fBAAAAAAAAAGIAQAAGAAAAD5+/Pjx478/UBCTK4jJtT8AAAA/7wQAAAAAAAABiQEAABgAAAD++PHjx4+/P+jBalrHm7M/AAAAP+8EAAAAAAAAAYoBAAAYAAAAunPnzp07vz+wmtbx5oSyPwAAAD/vBAAAAAAAAAGLAQAAGAAAAHru3Llz574/qK7fmBu0sD8AAAA//gQAAAAAAAABjAEAABgAAACyZcuWLVu+P+AOl2B2Oq8/AAAAPw4FAAAAAAAAAY0BAAAYAAAAcuDAgQMHvj+g+wufylKsPwAAAD8OBQAAAAAAAAGOAQAAGAAAAC5btmzZsr0/AHJGvvTeqj8AAAA/DgUAAAAAAAABjwEAABgAAACuV69evXq9PzCt480JJao/AAAAPx0FAAAAAAAAAZABAAAYAAAA6tWrV69evT9g6IDdHmupPwAAAD8dBQAAAAAAAAGRAQAAGAAAAOrOnTt37rw/kCMe7TOxqD8AAAA/LQUAAAAAAAABkgEAABgAAACmSZMmTZq8PyDV9Rtzg6Y/AAAAPy0FAAAAAAAAAZMBAAAYAAAA4sCBAwcOvD+ASzA7nQ+lPwAAAD89BQAAAAAAAAGUAQAAGAAAAN65c+fOnbs/EP0Hatzhoj8AAAA/PQUAAAAAAAABlQEAABgAAABar169evW6P0A4pXnxJ6I/AAAAP0wFAAAAAAAAAZYBAAAYAAAAliZNmjRpuj+g0/lQYfSfPwAAAD9MBQAAAAAAAAGXAQAAGAAAAJIfP378+Lk/YMBuj7UMnT8AAAA/TAUAAAAAAAABmAEAABgAAAAKFSpUqFC5P4AjHu0zsZg/AAAAP1wFAAAAAAAAAZkBAAAYAAAARowYMWLEuD/gmVgMXj2XPwAAAD9cBQAAAAAAAAGaAQAAGAAAAEKFChUqVLg/oIbNSrJVlD8AAAA/bAUAAAAAAAABmwEAABgAAAD++PHjx4+3P8DT+VBh9I8/AAAAP2wFAAAAAAAAAZwBAAAYAAAA+vHjx48ftz/A0/lQYfSPPwAAAD97BQAAAAAAAAGdAQAAGAAAALZs2bJly7Y/QMBuj7UMjT8AAAA/ewUAAAAAAAABngEAABgAAACyZcuWLVu2P0DAbo+1DI0/AAAAP4sFAAAAAAAAAZ8BAAAYAAAAcuDAgQMHtj8AmlgMXj2HPwAAAD+LBQAAAAAAAAGgAQAAGAAAAO7cuXPnzrU/wIbNSrJVhD8AAAA/mgUAAAAAAAABoQEAABgAAACuV69evXq1P4BzQokGboE/AAAAP5oFAAAAAAAAAaIBAAAYAAAAatKkSZMmtT+Ac0KJBm6BPwAAAD+aBQAAAAAAAAGjAQAAGAAAAGbLli1btrQ/gHNCiQZugT8AAAA/qgUAAAAAAAABpAEAABgAAADkx48fP360P4BzQokGboE/AAAAP6oFAAAAAAAAAaUBAAAYAAAAokKFChUqtD+Ac0KJBm6BPwAAAD+6BQAAAAAAAAGmAQAAGAAAAGC9evXq1bM/gJlYDF49dz8AAAA/ugUAAAAAAAABpwEAABgAAADeuXPnzp2zPwBzQokGbnE/AAAAP8kFAAAAAAAAAagBAAAYAAAAWK9evXr1sj8Ac0KJBm5xPwAAAD/JBQAAAAAAAAGpAQAAGAAAABYqVKhQobI/AHNCiQZucT8AAAA/2QUAAAAAAAABqgEAABgAAADUpEmTJk2yPwBzQokGbnE/AAAAP9kFAAAAAAAAAasBAAAYAAAAUqFChQoVsj8Ac0KJBm5xPwAAAD/pBQAAAAAAAAGsAQAAGAAAAA4cOHDgwLE/AHNCiQZucT8AAAA/6QUAAAAAAAABrQEAABgAAADMli1btmyxP4DAbo+1DH0/AAAAP/gFAAAAAAAAAa4BAAAYAAAADBUqVKhQsT+Ac0KJBm6BPwAAAD/4BQAAAAAAAAGvAQAAGAAAAIoRI0aMGLE/gHNCiQZugT8AAAA/CAYAAAAAAAABsAEAABgAAADIjx8/fvywP8CGzUqyVYQ/AAAAPwgGAAAAAAAAAbEBAAAYAAAAhgoVKlSosD8AmlgMXj2HPwAAAD8IBgAAAAAAAAGyAQAAGAAAAMaIESNGjLA/AJpYDF49hz8AAAA/FwYAAAAAAAABswEAABgAAAAEBw4cOHCwPwCt480JJYo/AAAAPxcGAAAAAAAAAbQBAAAYAAAAggMHDhw4sD8ArePNCSWKPwAAAD8nBgAAAAAAAAG1AQAAGAAAAID8+PHjx68/AK3jzQklij8AAAA/JwYAAAAAAAABtgEAABgAAAD88ePHjx+vP4BzQokGbpE/AAAAPzcGAAAAAAAAAbcBAAAYAAAA9OPHjx8/rj8g/Qdq3OGSPwAAAD83BgAAAAAAAAG4AQAAGAAAAHDgwIEDB64/QBCTK4jJlT8AAAA/RgYAAAAAAAABuQEAABgAAABw2bJly5atP+CZWAxePZc/AAAAP0YGAAAAAAAAAboBAAAYAAAA7NWrV69erT/gmVgMXj2XPwAAAD9WBgAAAAAAAAG7AQAAGAAAAOjOnTt37qw/gCMe7TOxmD8AAAA/VgYAAAAAAAABvAEAABgAAABoy5YtW7asP0Ct480JJZo/AAAAP1YGAAAAAAAAAb0BAAAYAAAA5MePHz9+rD/gNqmu35ibPwAAAD9mBgAAAAAAAAG+AQAAGAAAAOC5c+fOnas/AEo0cIuAnj8AAAA/ZgYAAAAAAAABvwEAABgAAABYr169evWqP6DT+VBh9J8/AAAAP3UGAAAAAAAAAcABAAAYAAAA1KRJkyZNqj9AOKV58SeiPwAAAD91BgAAAAAAAAHBAQAAGAAAAFCaNGnSpKk/QDilefEnoj8AAAA/hQYAAAAAAAABwgEAABgAAADMli1btmypPxD9B2rc4aI/AAAAP4UGAAAAAAAAAcMBAAAYAAAAyIgRI0aMqD/gwWpax5ujPwAAAD+UBgAAAAAAAAHEAQAAGAAAAESFChUqVKg/4MFqWseboz8AAAA/lAYAAAAAAAABxQEAABgAAADEgQMHDhyoP+DBalrHm6M/AAAAP6QGAAAAAAAAAcYBAAAYAAAAQH78+PHjpz+whs1KslWkPwAAAD+kBgAAAAAAAAHHAQAAGAAAAMB69erVq6c/sIbNSrJVpD8AAAA/pAYAAAAAAAAByAEAABgAAAA8d+7cuXOnP7CGzUqyVaQ/AAAAP7QGAAAAAAAAAckBAAAYAAAAPHfu3Llzpz9QEJMriMmlPwAAAD+0BgAAAAAAAAHKAQAAGAAAALxz586dO6c/UBCTK4jJpT8AAAA/0wYAAAAAAAABywEAABgAAAC8c+fOnTunPyDV9Rtzg6Y/AAAAP+MGAAAAAAAAAcwBAAAYAAAAuGzZsmXLpj8g1fUbc4OmPwAAAD/yBgAAAAAAAAHNAQAAGAAAALRly5YtW6Y/INX1G3ODpj8AAAA/8gYAAAAAAAABzgEAABgAAAA0YsSIESOmP/CZWAxePac/AAAAPwIHAAAAAAAAAc8BAAAYAAAAsF69evXqpT/wmVgMXj2nPwAAAD8RBwAAAAAAAAHQAQAAGAAAALBevXr16qU/wF67/Ej3pz8AAAA/EQcAAAAAAAAB0QEAABgAAAAwW7Zs2bKlP8Beu/xI96c/AAAAPyEHAAAAAAAAAdIBAAAYAAAArFevXr16pT+QIx7tM7GoPwAAAD8xBwAAAAAAAAHTAQAAGAAAAKxQoUKFCqU/AHJGvvTeqj8AAAA/QAcAAAAAAAAB1AEAABgAAACsUKFChQqlP+A2qa7fmKs/AAAAP1AHAAAAAAAAAdUBAAAYAAAArFChQoUKpT+g+wufylKsPwAAAD9QBwAAAAAAAAHWAQAAGAAAACNGjBgxYu0/4NVzAfzKwT8AAAA/AAAAAAAAAAAB1wEAABgAAADRpEmTJk3tPxSHjL12+cE/AAAAP6wAAAAAAAAAAdgBAAAYAAAAgQMHDhw47T8Uh4y9dvnBPwAAAD+sAAAAAAAAAAHZAQAAGAAAADFixIgRI+0/SDilefEnwj8AAAA/vAAAAAAAAAAB2gEAABgAAAA3cODAgQPtP7Ca1vHmhMI/AAAAP7wAAAAAAAAAAdsBAAAYAAAAz507d+7c7D8U/Qdq3OHCPwAAAD/LAAAAAAAAAAHcAQAAGAAAAPXq1atXr+w/FP0Hatzhwj8AAAA/ywAAAAAAAAAB3QEAABgAAACLGDFixIjsP4BfOeLRPsM/AAAAP9sAAAAAAAAAAd4BAAAYAAAAe/Xq1atX7D/owWpax5vDPwAAAD/bAAAAAAAAAAHfAQAAGAAAAGnSpEmTJuw/UCSc0rz4wz8AAAA/6wAAAAAAAAAB4AEAABgAAACvXr169errP+ytYbOSbMU/AAAAP+sAAAAAAAAAAeEBAAAYAAAAnTt37ty56z9YEJMriMnFPwAAAD/6AAAAAAAAAAHiAQAAGAAAAIsYMWLEiOs/KNX1G3ODxj8AAAA/+gAAAAAAAAAB4wEAABgAAAAjRowYMWLrP/SZWAxePcc/AAAAPwoBAAAAAAAAAeQBAAAYAAAAESNGjBgx6z/IXrv8SPfHPwAAAD8KAQAAAAAAAAHlAQAAGAAAAHHgwIEDB+s/ZOiA3R5ryT8AAAA/GQEAAAAAAAAB5gEAABgAAADnzp07d+7qPwD8yhGP9sk/AAAAPxkBAAAAAAAAAecBAAAYAAAAX7169erV6j/QwC0CerDKPwAAAD8ZAQAAAAAAAAHoAQAAGAAAAGXLli1btuo/bNR3Nuo7yz8AAAA/KQEAAAAAAAAB6QEAABgAAACFChUqVKjqPwjowWpax8s/AAAAPykBAAAAAAAAAeoBAAAYAAAANWnSpEmT6j+k+wufylLMPwAAAD85AQAAAAAAAAHrAQAAGAAAAB04cODAgeo/QA9W0zrezD8AAAA/OQEAAAAAAAAB7AEAABgAAAA7d+7cuXPqP9wioAerac0/AAAAP0gBAAAAAAAAAe0BAAAYAAAAs2XLli1b6j90Nuo7G/XNPwAAAD9IAQAAAAAAAAHuAQAAGAAAAJs0adKkSeo/5A6XYHY6zz8AAAA/WAEAAAAAAAAB7wEAABgAAACBAwcOHDjqP3wi4ZTmxc8/AAAAP1gBAAAAAAAAAfABAAAYAAAAMWLEiBEj6j9ATK4gJlfQPwAAAD9YAQAAAAAAAAHxAQAAGAAAAODAgQMHDuo/eHNCiQZu0T8AAAA/aAEAAAAAAAAB8gEAABgAAADIjx8/fvzpP67fmBu0ENI/AAAAP2gBAAAAAAAAAfMBAAAYAAAABw4cOHDg6T+yVRTIGfnSPwAAAD93AQAAAAAAAAH0AQAAGAAAAO/cuXPnzuk/GrhFQA9W0z8AAAA/dwEAAAAAAAAB9QEAABgAAAB+/Pjx48fpP+jBalrHm9M/AAAAP4cBAAAAAAAAAfYBAAAYAAAA1qtXr1696T+0y490f+HTPwAAAD+HAQAAAAAAAAH3AQAAGAAAAC5btmzZsuk/Ut/ZqO9s1D8AAAA/lgEAAAAAAAAB+AEAABgAAACFChUqVKjpPyDp/sKnstQ/AAAAP5YBAAAAAAAAAfkBAAAYAAAAhQoVKlSo6T/s8iPdX/jUPwAAAD+mAQAAAAAAAAH6AQAAGAAAAIUKFSpUqOk/iEswO50P1T8AAAA/pgEAAAAAAAAB+wEAABgAAACFChUqVKjpP+6tYbOSbNU/AAAAP6YBAAAAAAAAAfwBAAAYAAAAhQoVKlSo6T8iX3pvDZvVPwAAAD+2AQAAAAAAAAH9AQAAGAAAAIUKFSpUqOk/8GificXg1T8AAAA/tgEAAAAAAAAB/gEAABgAAACFChUqVKjpPyQauEVAD9Y/AAAAP8UBAAAAAAAAAf8BAAAYAAAAhQoVKlSo6T/yI91f+FTWPwAAAD/FAQAAAAAAAAEAAgAAGAAAAIUKFSpUqOk/WoYO2O2x1j8AAAA/1QEAAAAAAAABAQIAABgAAAD16tWrV6/pPyiQM/Kl99Y/AAAAP9UBAAAAAAAAAQICAAAYAAAA9erVq1ev6T/2mVgMXj3XPwAAAD/lAQAAAAAAAAEDAgAAGAAAAPXq1atXr+k/kPJkaptU1z8AAAA/5QEAAAAAAAABBAIAABgAAAD16tWrV6/pPypLccjYa9c/AAAAP/QBAAAAAAAAAQUCAAAYAAAA9erVq1ev6T+SraJAzsjXPwAAAD/0AQAAAAAAAAEGAgAAGAAAAPXq1atXr+k/xl67/Ej31z8AAAA/BAIAAAAAAAABBwIAABgAAAAuW7Zs2bLpP5Ro4BYBPdg/AAAAPwQCAAAAAAAAAQgCAAAYAAAAZsuWLVu26T9icgUxuYLYPwAAAD8EAgAAAAAAAAEJAgAAGAAAANarV69evek/ytQ2qa7f2D8AAAA/EwIAAAAAAAABCgIAABgAAADWq1evXr3pP8yPdH/hU9k/AAAAPxMCAAAAAAAAAQsCAAAYAAAADhw4cODA6T808qX31rDZPwAAAD8jAgAAAAAAAAEMAgAAGAAAAO/cuXPnzuk/OGghpDyZ2j8AAAA/IwIAAAAAAAABDQIAABgAAADPnTt37tzpP26PtQwdsNs/AAAAPzMCAAAAAAAAAQ4CAAAYAAAAHz9+/Pjx6T+mtkl1/cbcPwAAAD8zAgAAAAAAAAEPAgAAGAAAAFivXr169ek/QsqTqW1S3T8AAAA/QgIAAAAAAAABEAIAABgAAADIjx8/fvzpP67nAviVI94/AAAAP0ICAAAAAAAAARECAAAYAAAAAAAAAAAA6j8USjRwi4DePwAAAD9SAgAAAAAAAAESAgAAGAAAAKhQoUKFCuo/FgVyRr703j8AAAA/UgIAAAAAAAABEwIAABgAAABRoUKFChXqP7IYvHougN8/AAAAP2ICAAAAAAAAARQCAAAYAAAAwIEDBw4c6j8ae+3yI93fPwAAAD9iAgAAAAAAAAEVAgAAGAAAAGnSpEmTJuo/DZuVZKso4D8AAAA/YgIAAAAAAAABFgIAABgAAABp0qRJkybqP1vHmxNKNOA/AAAAP3ECAAAAAAAAARcCAAAYAAAAoUKFChUq6j+PeLTPxGLgPwAAAD9xAgAAAAAAAAEYAgAAGAAAAKFChQoVKuo/26S6fmNu4D8AAAA/gQIAAAAAAAABGQIAABgAAADasmXLli3qP3X9xtygheA/AAAAP4ECAAAAAAAAARoCAAAYAAAASpMmTZo06j9dgtnpfKjgPwAAAD+QAgAAAAAAAAEbAgAAGAAAAIEDBw4cOOo/Qwfs9ljL4D8AAAA/kAIAAAAAAAABHAIAABgAAADy48ePHz/qPxEREREREeE/AAAAP6ACAAAAAAAAAR0CAAAYAAAAmzRp0qRJ6j/5lSMe7TPhPwAAAD+gAgAAAAAAAAEeAgAAGAAAAHr16tWrV+o/eXNCiQZu4T8AAAA/sAIAAAAAAAABHwIAABgAAAAjRowYMWLqP60kW0WBnOE/AAAAP7ACAAAAAAAAASACAAAYAAAAy5YtW7Zs6j+VqW1SXb/hPwAAAD+/AgAAAAAAAAEhAgAAGAAAAHTnzp07d+o/ey6AXzni4T8AAAA/vwIAAAAAAAABIgIAABgAAAAdOHDgwIHqP2GzkmwVBeI/AAAAP78CAAAAAAAAASMCAAAYAAAA/Pjx48eP6j9JOKV58SfiPwAAAD/PAgAAAAAAAAEkAgAAGAAAAG3ZsmXLluo/45Cx1y4/4j8AAAA/zwIAAAAAAAABJQIAABgAAACkSZMmTZrqPzG9t4bNSuI/AAAAP98CAAAAAAAAASYCAAAYAAAA3blz586d6j8xvbeGzUriPwAAAD/fAgAAAAAAAAEnAgAAGAAAABUqVKhQoeo/yRXE5Api4j8AAAA/7gIAAAAAAAABKAIAABgAAABNmjRp0qTqP8kVxOQKYuI/AAAAP+4CAAAAAAAAASkCAAAYAAAAhQoVKlSo6j/JFcTkCmLiPwAAAD/+AgAAAAAAAAEqAgAAGAAAAL169erVq+o/yRXE5Api4j8AAAA//gIAAAAAAAABKwIAABgAAACfO3fu3LnqP8kVxOQKYuI/AAAAPw0DAAAAAAAAASwCAAAYAAAA16tXr1696j8XQsqTqW3iPwAAAD8NAwAAAAAAAAEtAgAAGAAAAH38+PHjx+o/F0LKk6lt4j8AAAA/DQMAAAAAAAABLgIAABgAAADv3Llz587qPxdCypOpbeI/AAAAPx0DAAAAAAAAAS8CAAAYAAAAly1btmzZ6j8XQsqTqW3iPwAAAD8dAwAAAAAAAAEwAgAAGAAAAHfu3Llz5+o/F0LKk6lt4j8AAAA/LQMAAAAAAAABMQIAABgAAABXr169evXqPxdCypOpbeI/AAAAPy0DAAAAAAAAATICAAAYAAAA////////6j8XQsqTqW3iPwAAAD88AwAAAAAAAAEzAgAAGAAAAKdQoUKFCus/Y27QQkh54j8AAAA/PAMAAAAAAAABNAIAABgAAACJESNGjBjrP2Nu0EJIeeI/AAAAP0wDAAAAAAAAATUCAAAYAAAAwYEDBw4c6z9jbtBCSHniPwAAAD9MAwAAAAAAAAE2AgAAGAAAAEmTJk2aNOs/Y27QQkh54j8AAAA/XAMAAAAAAAABNwIAABgAAABBhQoVKlTrPxdCypOpbeI/AAAAP1wDAAAAAAAAATgCAAAYAAAAAwcOHDhw6z8XQsqTqW3iPwAAAD9cAwAAAAAAAAE5AgAAGAAAABUqVKhQoes/fem9NWxW4j8AAAA/awMAAAAAAAABOgIAABgAAAAnTZo0adLrP+OQsdcuP+I/AAAAP2sDAAAAAAAAATsCAAAYAAAAAQAAAAAA7D9JOKV58SfiPwAAAD97AwAAAAAAAAE8AgAAGAAAABEjRowYMew/FYeMvXb54T8AAAA/ewMAAAAAAAABPQIAABgAAACzZcuWLVvsP8dahg7Y7eE/AAAAP4oDAAAAAAAAAT4CAAAYAAAAc+fOnTt37D/HWoYO2O3hPwAAAD+KAwAAAAAAAAE/AgAAGAAAAG3ZsmXLluw/LQJ6sJrW4T8AAAA/mgMAAAAAAAABQAIAABgAAAAvW7Zs2bLsP5WpbVJdv+E/AAAAP5oDAAAAAAAAAUECAAAYAAAAJ02aNGnS7D/7UGH0H6jhPwAAAD+qAwAAAAAAAAFCAgAAGAAAAHfu3Llz5+w/rSRbRYGc4T8AAAA/qgMAAAAAAAABQwIAABgAAABx4MCBAwftP3lzQokGbuE/AAAAP60DAAAAAAAAAUQCAAAYAAAA+fHjx48f7T/5lSMe7TPhPwAAAD+tAwAAAAAAAAFFAgAAGAAAAJk0adKkSe0/xeQKYnIF4T8AAAA/rQMAAAAAAAABRgIAABgAAACTJk2aNGntP0MH7PZYy+A/AAAAP70DAAAAAAAAAUcCAAAYAAAAGzhw4MCB7T8PVtM63pzgPwAAAD+9AwAAAAAAAAFIAgAAGAAAAG3ZsmXLlu0/j3i0z8Ri4D8AAAA/zQMAAAAAAAABSQIAABgAAAD16tWrV6/tP6fzocLoP+A/AAAAP80DAAAAAAAAAUoCAAAYAAAA1atXr1697T8Nm5VkqyjgPwAAAD/cAwAAAAAAAAFLAgAAGAAAAH38+PHjx+0/wW6PtQwd4D8AAAA/3AMAAAAAAAABTAIAABgAAAAnTZo0adLtP7LT+VBh9N8/AAAAP+wDAAAAAAAAAU0CAAAYAAAAz507d+7c7T8ae+3yI93fPwAAAD/sAwAAAAAAAAFOAgAAGAAAAK9evXr16u0/5snUNqmu3z8AAAA/+wMAAAAAAAABTwIAABgAAADHjx8/fvztP35no76zUd8/AAAAP/sDAAAAAAAAAVACAAAYAAAAqVChQoUK7j+yXX6k+wvfPwAAAD/7AwAAAAAAAAFRAgAAGAAAAPnx48ePH+4/fqxl6IDd3j8AAAA/CwQAAAAAAAABUgIAABgAAACBAwcOHDjuP66iQM7Il94/AAAAPwsEAAAAAAAAAVMCAAAYAAAAYcSIESNG7j/gmBu0EFLePwAAAD8bBAAAAAAAAAFUAgAAGAAAAFu2bNmyZe4/3t3d3d3d3T8AAAA/GwQAAAAAAAABVQIAABgAAAA9d+7cuXPuP6osxSFjr90/AAAAPyoEAAAAAAAAAVYCAAAYAAAAVahQoUKF7j8Q1LjDJZjdPwAAAD8qBAAAAAAAAAFXAgAAGAAAAKVJkyZNmu4/qHGHSzA73T8AAAA/OgQAAAAAAAABWAIAABgAAABNmjRp0qTuPw4Ze+3yI90/AAAAPzoEAAAAAAAAAVkCAAAYAAAA9erVq1ev7j92wG6PtQzdPwAAAD9KBAAAAAAAAAFaAgAAGAAAAGXLli1btu4/QA9W0zre3D8AAAA/SgQAAAAAAAABWwIAABgAAAB//Pjx48fuP3QFMbmCmNw/AAAAP1kEAAAAAAAAAVwCAAAYAAAAJ02aNGnS7j9AVBj9B2rcPwAAAD9ZBAAAAAAAAAFdAgAAGAAAAM+dO3fu3O4/ckrz4k8k3D8AAAA/WQQAAAAAAAABXgIAABgAAAA/fvz48ePuP6JAzsiX3ts/AAAAP2kEAAAAAAAAAV8CAAAYAAAA586dO3fu7j/UNqmu35jbPwAAAD9pBAAAAAAAAAFgAgAAGAAAAHHgwIEDB+8/nspSHDL22j8AAAA/eAQAAAAAAAABYQIAABgAAAAZMWLEiBHvPzhoIaQ8mdo/AAAAP3gEAAAAAAAAAWICAAAYAAAAwYEDBw4c7z/OSrJVFMjZPwAAAD+IBAAAAAAAAAFjAgAAGAAAAGnSpEmTJu8/AEGNO1yC2T8AAAA/iAQAAAAAAAABZAIAABgAAACDAwcOHDjvP5jeW8NmJdk/AAAAP5gEAAAAAAAAAWUCAAAYAAAAKVSoUKFC7z/K1Daprt/YPwAAAD+YBAAAAAAAAAFmAgAAGAAAAGHEiBEjRu8/YnIFMbmC2D8AAAA/pwQAAAAAAAABZwIAABgAAAALFSpUqFDvP5Ro4BYBPdg/AAAAP6cEAAAAAAAAAWgCAAAYAAAAs2XLli1b7z/GXrv8SPfXPwAAAD+nBAAAAAAAAAFpAgAAGAAAAMuWLVu2bO8/kPJkaptU1z8AAAA/twQAAAAAAAABagIAABgAAABz586dO3fvPyiQM/Kl99Y/AAAAP7cEAAAAAAAAAWsCAAAYAAAAHThw4MCB7z/yI91f+FTWPwAAAD/HBAAAAAAAAAFsAgAAGAAAADVp0qRJk+8/WBCTK4jJ1T8AAAA/xwQAAAAAAAABbQIAABgAAAC9evXq1avvP4hLMDudD9U/AAAAP9YEAAAAAAAAAW4CAAAYAAAAnTt37ty57z/sN+YGLYTUPwAAAD/WBAAAAAAAAAFvAgAAGAAAAEeMGDFixO8/ghp3uASz0z8AAAA/5gQAAAAAAAABcAIAABgAAAAlTZo0adLvP0yuICZXENM/AAAAP+YEAAAAAAAAAXECAAAYAAAAz507d+7c7z9+pPsLn8rSPwAAAD/1BAAAAAAAAAFyAgAAGAAAAAcOHDhw4O8/4pCx1y4/0j8AAAA/9QQAAAAAAAABcwIAABgAAAA/fvz48ePvPxSHjL12+dE/AAAAPwUFAAAAAAAAAXQCAAAYAAAAr169evXq7z/g1XMB/MrRPwAAAD8FBQAAAAAAAAF1AgAAGAAAAK9evXr16u8/FMxO50OF0T8AAAA/BQUAAAAAAAABdgIAABgAAACvXr169ervP94aNivJVtE/AAAAPxUFAAAAAAAAAXcCAAAYAAAAr169evXq7z/eX/hUluLQPwAAAD8VBQAAAAAAAAF4AgAAGAAAAK9evXr16u8/qK7fmBu00D8AAAA/JAUAAAAAAAABeQIAABgAAADnzp07d+7vP6jzocLoP9A/AAAAPyQFAAAAAAAAAXoCAAAYAAAAV69evXr17z+wXX6k+wvPPwAAAD80BQAAAAAAAAF7AgAAGAAAAFevXr169e8/SPtMLAavzj8AAAA/NAUAAAAAAAABfAIAABgAAABXr169evXvP6znAviVI84/AAAAP0QFAAAAAAAAAX0CAAAYAAAAV69evXr17z8Q1LjDJZjNPwAAAD9EBQAAAAAAAAF+AgAAGAAAAFevXr169e8/QA9W0zrezD8AAAA/RAUAAAAAAAABfwIAABgAAABXr169evXvP9isJFtFgcw/AAAAP1MFAAAAAAAAAYACAAAYAAAAV69evXr17z88mdom1fXLPwAAAD9TBQAAAAAAAAGBAgAAGAAAAFevXr169e8/COjBalrHyz8AAAA/YwUAAAAAAAABggIAABgAAABXr169evXvP9Q2qa7fmMs/AAAAP2MFAAAAAAAAAYMCAAAYAAAAV69evXr17z+khZDyZGrLPwAAAD9yBQAAAAAAAAGEAgAAGAAAAFevXr169e8/OCNfem8Nyz8AAAA/cgUAAAAAAAABhQIAABgAAABXr169evXvP6APFUb/gco/AAAAP4IFAAAAAAAAAYYCAAAYAAAAHz9+/Pjx7z+cmZmZmZnJPwAAAD+CBQAAAAAAAAGHAgAAGAAAAB8/fvz48e8/YHIFMbmCyD8AAAA/kgUAAAAAAAABiAIAABgAAADnzp07d+7vP4jBq+cC+MU/AAAAP5IFAAAAAAAAAYkCAAAYAAAAd+7cuXPn7z8g6f7Cp7LEPwAAAD+hBQAAAAAAAAGKAgAAGAAAAD9+/Pjx4+8/UCSc0rz4wz8AAAA/oQUAAAAAAAABiwIAABgAAADPnTt37tzvP7QQUp5MbcM/AAAAP6EFAAAAAAAAAYwCAAAYAAAAz507d+7c7z/kS++tYbPCPwAAAD+xBQAAAAAAAAGNAgAAGAAAACVNmjRp0u8/sJrW8eaEwj8AAAA/vwUAAAAAAAABjgIAABgAAAAlTZo0adLvPxSHjL12+cE/AAAAP88FAAAAAAAAAY8CAAAYAAAA79y5c+fO7z/g1XMB/MrBPwAAAD/PBQAAAAAAAAGQAgAAGAAAALds2bJly+8/rCRbRYGcwT8AAAA/3gUAAAAAAAABkQIAABgAAAC3bNmyZcvvP3hzQokGbsE/AAAAP94FAAAAAAAAAZICAAAYAAAAf/z48ePH7z9EwinNiz/BPwAAAD/uBQAAAAAAAAGTAgAAGAAAAEeMGDFixO8/3F/4VJbiwD8AAAA/7gUAAAAAAAABlAIAABgAAAANHDhw4MDvP3T9xtyghcA/AAAAP/0FAAAAAAAAAZUCAAAYAAAAnTt37ty57z+w0/lQYfS/PwAAAD/9BQAAAAAAAAGWAgAAGAAAAGXLli1btu8/gKxl6IDdvj8AAAA/DQYAAAAAAAABlwIAABgAAABNmjRp0qTvP0CF0X+gxr0/AAAAPw0GAAAAAAAAAZgCAAAYAAAAFSpUqFCh7z94wG6PtQy9PwAAAD8NBgAAAAAAAAGZAgAAGAAAAG3ZsmXLlu8/cNR3Nuo7uz8AAAA/HQYAAAAAAAABmgIAABgAAAA1adKkSZPvPwByRr703ro/AAAAPx0GAAAAAAAAAZsCAAAYAAAAixgxYsSI7z+gDxVG/4G6PwAAAD8sBgAAAAAAAAGcAgAAGAAAAFWoUKFChe8/MK3jzQkluj8AAAA/LAYAAAAAAAABnQIAABgAAAAdOHDgwIHvPzCt480JJbo/AAAAPzwGAAAAAAAAAZ4CAAAYAAAAO3fu3Llz7z9o6IDdHmu5PwAAAD88BgAAAAAAAAGfAgAAGAAAAAMHDhw4cO8/+IVPZSkOuT8AAAA/TAYAAAAAAAABoAIAABgAAACTJk2aNGnvP/iFT2UpDrk/AAAAP0wGAAAAAAAAAaECAAAYAAAAW7Zs2bJl7z+YIx7tM7G4PwAAAD9bBgAAAAAAAAGiAgAAGAAAAOvVq1evXu8/mCMe7TOxuD8AAAA/WwYAAAAAAAABowIAABgAAAB79erVq1fvPyjB7HQ+VLg/AAAAP2sGAAAAAAAAAaQCAAAYAAAA06RJkyZN7z8owex0PlS4PwAAAD9rBgAAAAAAAAGlAgAAGAAAAGHEiBEjRu8/KMHsdD5UuD8AAAA/awYAAAAAAAABpgIAABgAAADx48ePHz/vP/CZWAxePbc/AAAAP3oGAAAAAAAAAacCAAAYAAAAgwMHDhw47z+QNyeUaOC2PwAAAD96BgAAAAAAAAGoAgAAGAAAANmyZcuWLe8/wHLEo30mtj8AAAA/igYAAAAAAAABqQIAABgAAAD58ePHjx/vP8ByxKN9JrY/AAAAP4oGAAAAAAAAAaoCAAAYAAAAUaFChQoV7z9QEJMriMm1PwAAAD+aBgAAAAAAAAGrAgAAGAAAAKdQoUKFCu8/UBCTK4jJtT8AAAA/mgYAAAAAAAABrAIAABgAAAA5cODAgQPvP/CtYbOSbLU/AAAAP6kGAAAAAAAAAa0CAAAYAAAAjx8/fvz47j/wrWGzkmy1PwAAAD+pBgAAAAAAAAGuAgAAGAAAAK9evXr16u4/8K1hs5JstT8AAAA/uQYAAAAAAAABrwIAABgAAAAHDhw4cODuPxjp/sKnsrQ/AAAAP7kGAAAAAAAAAbACAAAYAAAAly1btmzZ7j8Y6f7Cp7K0PwAAAD+5BgAAAAAAAAGxAgAAGAAAAO/cuXPnzu4/uIbNSrJVtD8AAAA/yQYAAAAAAAABsgIAABgAAABFjBgxYsTuP7iGzUqyVbQ/AAAAP8kGAAAAAAAAAbMCAAAYAAAAZcuWLVu27j/owWpax5uzPwAAAD/YBgAAAAAAAAG0AgAAGAAAAIUKFSpUqO4/gF854tE+sz8AAAA/2AYAAAAAAAABtQIAABgAAADduXPnzp3uP4BfOeLRPrM/AAAAP+gGAAAAAAAAAbYCAAAYAAAAjRgxYsSI7j9AOKV58SeyPwAAAD/oBgAAAAAAAAG3AgAAGAAAAOPHjx8/fu4/eHNCiQZusT8AAAA/9wYAAAAAAAABuAIAABgAAAA9d+7cuXPuP3hzQokGbrE/AAAAP/cGAAAAAAAAAbkCAAAYAAAAy5YtW7Zs7j94c0KJBm6xPwAAAD8HBwAAAAAAAAG6AgAAGAAAACNGjBgxYu4/EBERERERsT8AAAA/BwcAAAAAAAABuwIAABgAAABDhQoVKlTuPxAREREREbE/AAAAPxcHAAAAAAAAAbwCAAAYAAAAmTRp0qRJ7j8QERERERGxPwAAAD8XBwAAAAAAAAG9AgAAGAAAAClUqFChQu4/EBERERERsT8AAAA/FwcAAAAAAAABvgIAABgAAAC7c+fOnTvuPxAREREREbE/AAAAPyYHAAAAAAAAAb8CAAAYAAAAgQMHDhw47j8QERERERGxPwAAAD8mBwAAAAAAAAHAAgAAGAAAAKFChQoVKu4/EBERERERsT8AAAA/NgcAAAAAAAABwQIAABgAAAAxYsSIESPuPxAREREREbE/AAAAPzYHAAAAAAAAAcICAAAYAAAAiREjRowY7j8QERERERGxPwAAAD9GBwAAAAAAAAHDAgAAGAAAABcxYsSIEe4/EBERERERsT8AAAA/RgcAAAAAAAABxAIAABgAAABx4MCBAwfuPxAREREREbE/AAAAP1UHAAAAAAAAAcUCAAAYAAAAHz9+/Pjx7T8QERERERGxPwAAAD9VBwAAAAAAAAHGAgAAGAAAAK9evXr16u0/EBERERERsT8AAAA/ZQcAAAAAAAABxwIAABgAAAAHDhw4cODtPxAREREREbE/AAAAP2UHAAAAAAAAAcgCAAAYAAAAly1btmzZ7T8QERERERGxPwAAAD9lBwAAAAAAAAHJAgAAGAAAAH38+PHjx+0/EBERERERsT8AAAA/dAcAAAAAAAABygIAABgAAABHjBgxYsTtPxAREREREbE/AAAAP3QHAAAAAAAAAcsCAAAYAAAA1atXr1697T8QERERERGxPwAAAD+EBwAAAAAAAAHMAgAAGAAAAJ07d+7cue0/EBERERERsT8AAAA/hAcAAAAAAAABzQIAABgAAAAtW7Zs2bLtPxAREREREbE/AAAAP5QHAAAAAAAAAc4CAAAYAAAA9erVq1ev7T8QERERERGxPwAAAD+UBwAAAAAAAAHPAgAAGAAAAL169erVq+0/EBERERERsT8AAAA/owcAAAAAAAAB0AIAABgAAABNmjRp0qTtPxAREREREbE/AAAAP6MHAAAAAAAAAdECAAAYAAAAFSpUqFCh7T8QERERERGxPwAAAD+zBwAAAAAAAAHSAgAAGAAAAN25c+fOne0/EBERERERsT8AAAA/swcAAAAAAAAB0wIAABgAAABt2bJly5btPxAREREREbE/AAAAP8MHAAAAAAAAAdQCAAAYAAAANWnSpEmT7T8QERERERGxPwAAAD/DBwAAAAAAAAHVAgAAGAAAAP348ePHj+0/EBERERERsT8AAAA/wwcAAAAAAAAB1gIAABgAAADFiBEjRoztP3hzQokGbrE/AAAAP9IHAAAAAAAAAdcCAAAYAAAAjRgxYsSI7T94c0KJBm6xPwAAAD/SBwAAAAAAAAHYAgAAGAAAAFOoUKFChe0/eHNCiQZusT8AAAA/4gcAAAAAAAAB2QIAABgAAADjx48fP37tP7Ca1vHmhLI/AAAAP+IHAAAAAAAAAdoCAAAYAAAAdefOnTt37T8Y/Qdq3OGyPwAAAD/xBwAAAAAAAAHbAgAAGAAAADt37ty5c+0/GP0Hatzhsj8AAAA/8QcAAAAAAAAB3AIAABgAAACTJk2aNGntPxj9B2rc4bI/AAAAPwEIAAAAAAAAAd0CAAAYAAAA69WrV69e7T/owWpax5uzPwAAAD8BCAAAAAAAAAHeAgAAGAAAAAsVKlSoUO0/SCSc0rz4sz8AAAA/AQgAAAAAAAAB3wIAABgAAABjxIgRI0btP7iGzUqyVbQ/AAAAPxEIAAAAAAAAAeACAAAYAAAAgQMHDhw47T+4hs1KslW0PwAAAD8gCAAAAAAAAAHhAgAAGAAAANmyZcuWLe0/iEswO50PtT8AAAA/IAgAAAAAAAAB4gIAABgAAACJESNGjBjtP/CtYbOSbLU/AAAAPyAIAAAAAAAAAeMCAAAYAAAAqVChQoUK7T/AcsSjfSa2PwAAAD8wCAAAAAAAAAHkAgAAGAAAAP///////+w/INX1G3ODtj8AAAA/MAgAAAAAAAAB5QIAABgAAAAfP378+PHsP2D8iYRTmrc/AAAAP0AIAAAAAAAAAeYCAAAYAAAAd+7cuXPn7D8owex0PlS4PwAAAD9ACAAAAAAAAAHnAgAAGAAAAF+9evXq1ew/mCMe7TOxuD8AAAA/TwgAAAAAAAAB6AIAABgAAAB//Pjx48fsP5gjHu0zsbg/AAAAP08IAAAAAAAAAekCAAAYAAAAnTt37ty57D/4hU9lKQ65PwAAAD9fCAAAAAAAAAHqAgAAGAAAAIUKFSpUqOw/MK3jzQkluj8AAAA/XwgAAAAAAAAB6wIAABgAAABTqFChQoXsP9A2qa7fmLs/AAAAP18IAAAAAAAAAewCAAAYAAAAO3fu3Llz7D84mdom1fW7PwAAAD9uCAAAAAAAAAHtAgAAGAAAAOvVq1evXuw/QIXRf6DGvT8AAAA/bggAAAAAAAAB7gIAABgAAACbNGnSpEnsPxBKNHCLgL4/AAAAP34IAAAAAAAAAe8CAAAYAAAAgQMHDhw47D9QccjYa5e/PwAAAD9+CAAAAAAAAAHwAgAAGAAAANmyZcuWLew/sNP5UGH0vz8AAAA/jggAAAAAAAAB8QIAABgAAABp0qRJkybsP3T9xtyghcA/AAAAP44IAAAAAAAAAfICAAAYAAAAUaFChQoV7D/cX/hUluLAPwAAAD+dCAAAAAAAAAHzAgAAGAAAAKlQoUKFCuw/RMIpzYs/wT8AAAA/nQgAAAAAAAAB9AIAABgAAABv4MCBAwfsP6wkW0WBnME/AAAAP60IAAAAAAAAAfUCAAAYAAAAN3DgwIED7D8Uh4y9dvnBPwAAAD+tCAAAAAAAAAH2AgAAGAAAAAEAAAAAAOw/SDilefEnwj8AAAA/vQgAAAAAAAAB9wIAABgAAADHjx8/fvzrP3zpvTVsVsI/AAAAP70IAAAAAAAAAfgCAAAYAAAAV69evXr16z+wmtbx5oTCPwAAAD+9CAAAAAAAAAH5AgAAGAAAAOfOnTt37us/FP0Hatzhwj8AAAA/zAgAAAAAAAAB+gIAABgAAACvXr169errP0yuICZXEMM/AAAAP8wIAAAAAAAAAfsCAAAYAAAAd+7cuXPn6z+AXzni0T7DPwAAAD/cCAAAAAAAAAH8AgAAGAAAAD9+/Pjx4+s/tBBSnkxtwz8AAAA/3AgAAAAAAAAB/QIAABgAAADPnTt37tzrP+jBalrHm8M/AAAAP+sIAAAAAAAAAf4CAAAYAAAAly1btmzZ6z8Yc4MWQsrDPwAAAD/rCAAAAAAAAAH/AgAAGAAAAF+9evXq1es/gNW0jjcnxD8AAAA/+wgAAAAAAAABAAMAABgAAABfvXr16tXrP7iGzUqyVcQ/AAAAP/sIAAAAAAAAAQEDAAAYAAAAJ02aNGnS6z/sN+YGLYTEPwAAAD8LCQAAAAAAAAECAwAAGAAAACdNmjRp0us/IOn+wqeyxD8AAAA/CwkAAAAAAAABAwMAABgAAADv3Llz587rP4RLMDudD8U/AAAAPxoJAAAAAAAAAQQDAAAYAAAA79y5c+fO6z/srWGzkmzFPwAAAD8qCQAAAAAAAAEFAwAAGAAAAEWMGDFixOs/JF96bw2bxT8AAAA/OgkAAAAAAAABBgMAABgAAAANHDhw4MDrP1gQkyuIycU/AAAAPzoJAAAAAAAAAQcDAAAYAAAADRw4cODA6z+IwavnAvjFPwAAAD9JCQAAAAAAAAEIAwAAGAAAANWrV69eves/wHLEo30mxj8AAAA/SQkAAAAAAAABCQMAABgAAADVq1evXr3rP/Aj3V/4VMY/AAAAP1kJAAAAAAAAAQoDAAAYAAAAnTt37ty56z9chg7Y7bHGPwAAAD9ZCQAAAAAAAAELAwAAGAAAAJ07d+7cues/jDcnlGjgxj8AAAA/aAkAAAAAAAABDAMAABgAAABny5YtW7brP/SZWAxePcc/AAAAP2gJAAAAAAAAAQ0DAAAYAAAAZ8uWLVu26z8sS3HI2GvHPwAAAD9oCQAAAAAAAAEOAwAAGAAAAGfLli1btus/XPyJhFOaxz8AAAA/eAkAAAAAAAABDwMAABgAAABny5YtW7brP8heu/xI98c/AAAAP3gJAAAAAAAACw==</ink>
</athena>
</file>

<file path=customXml/item6.xml><?xml version="1.0" encoding="utf-8"?>
<athena xmlns="http://schemas.microsoft.com/edu/athena" version="0.1.3517.0">
  <media streamable="true" recordStart="0" recordEnd="9320" recordLength="9340" audioOnly="true"/>
</athena>
</file>

<file path=customXml/item60.xml><?xml version="1.0" encoding="utf-8"?>
<athena xmlns="http://schemas.microsoft.com/edu/athena" version="0.1.3517.0">
  <timings duration="39678"/>
</athena>
</file>

<file path=customXml/item61.xml><?xml version="1.0" encoding="utf-8"?>
<athena xmlns="http://schemas.microsoft.com/edu/athena" version="0.1.3517.0">
  <media streamable="true" recordStart="0" recordEnd="10430" recordLength="10476" audioOnly="true"/>
</athena>
</file>

<file path=customXml/item62.xml><?xml version="1.0" encoding="utf-8"?>
<athena xmlns="http://schemas.microsoft.com/edu/athena" version="0.1.3517.0">
  <media streamable="true" recordStart="0" recordEnd="10365" recordLength="10399" audioOnly="true"/>
</athena>
</file>

<file path=customXml/item63.xml><?xml version="1.0" encoding="utf-8"?>
<athena xmlns="http://schemas.microsoft.com/edu/athena" version="0.1.3517.0">
  <media streamable="true" recordStart="0" recordEnd="55568" recordLength="55599" audioOnly="true"/>
</athena>
</file>

<file path=customXml/item64.xml><?xml version="1.0" encoding="utf-8"?>
<athena xmlns="http://schemas.microsoft.com/edu/athena" version="0.1.3517.0">
  <media streamable="true" recordStart="0" recordEnd="6093" recordLength="6133" audioOnly="true"/>
</athena>
</file>

<file path=customXml/item65.xml><?xml version="1.0" encoding="utf-8"?>
<athena xmlns="http://schemas.microsoft.com/edu/athena" version="0.1.3517.0">
  <timings duration="27707"/>
</athena>
</file>

<file path=customXml/item66.xml><?xml version="1.0" encoding="utf-8"?>
<athena xmlns="http://schemas.microsoft.com/edu/athena" version="0.1.3517.0">
  <media streamable="true" recordStart="0" recordEnd="43465" recordLength="43513" audioOnly="true"/>
</athena>
</file>

<file path=customXml/item67.xml><?xml version="1.0" encoding="utf-8"?>
<athena xmlns="http://schemas.microsoft.com/edu/athena" version="0.1.3517.0">
  <media streamable="true" recordStart="0" recordEnd="32932" recordLength="32976" audioOnly="true" start="0" end="32932" audioFormat="{00001610-0000-0010-8000-00AA00389B71}" audioRate="44100" muted="false" volume="0.8" fadeIn="0" fadeOut="0" videoFormat="{34363248-0000-0010-8000-00AA00389B71}" videoRate="15" videoWidth="256" videoHeight="256"/>
</athena>
</file>

<file path=customXml/item68.xml><?xml version="1.0" encoding="utf-8"?>
<athena xmlns="http://schemas.microsoft.com/edu/athena" version="0.1.3517.0">
  <media streamable="true" recordStart="0" recordEnd="6055" recordLength="6087" audioOnly="true"/>
</athena>
</file>

<file path=customXml/item69.xml><?xml version="1.0" encoding="utf-8"?>
<athena xmlns="http://schemas.microsoft.com/edu/athena" version="0.1.3517.0">
  <media streamable="true" recordStart="0" recordEnd="27778" recordLength="27815" audioOnly="true"/>
</athena>
</file>

<file path=customXml/item7.xml><?xml version="1.0" encoding="utf-8"?>
<athena xmlns="http://schemas.microsoft.com/edu/athena" version="0.1.3517.0">
  <media streamable="true" recordStart="0" recordEnd="52339" recordLength="52361" audioOnly="true"/>
</athena>
</file>

<file path=customXml/item70.xml><?xml version="1.0" encoding="utf-8"?>
<athena xmlns="http://schemas.microsoft.com/edu/athena" version="0.1.3517.0">
  <media streamable="true" recordStart="0" recordEnd="47244" recordLength="47266" audioOnly="true" start="0" end="47244" audioFormat="{00001610-0000-0010-8000-00AA00389B71}" audioRate="44100" muted="false" volume="0.8" fadeIn="0" fadeOut="0" videoFormat="{34363248-0000-0010-8000-00AA00389B71}" videoRate="15" videoWidth="256" videoHeight="256"/>
</athena>
</file>

<file path=customXml/item71.xml><?xml version="1.0" encoding="utf-8"?>
<athena xmlns="http://schemas.microsoft.com/edu/athena" version="0.1.3517.0">
  <timings duration="32956"/>
</athena>
</file>

<file path=customXml/item72.xml><?xml version="1.0" encoding="utf-8"?>
<athena xmlns="http://schemas.microsoft.com/edu/athena" version="0.1.3517.0">
  <media streamable="true" recordStart="0" recordEnd="2750" recordLength="2767" audioOnly="true"/>
</athena>
</file>

<file path=customXml/item73.xml><?xml version="1.0" encoding="utf-8"?>
<athena xmlns="http://schemas.microsoft.com/edu/athena" version="0.1.3517.0">
  <media streamable="true" recordStart="0" recordEnd="58536" recordLength="58579" audioOnly="true" start="0" end="58536" audioFormat="{00001610-0000-0010-8000-00AA00389B71}" audioRate="44100" muted="false" volume="0.8" fadeIn="0" fadeOut="0" videoFormat="{34363248-0000-0010-8000-00AA00389B71}" videoRate="15" videoWidth="256" videoHeight="256"/>
</athena>
</file>

<file path=customXml/item74.xml><?xml version="1.0" encoding="utf-8"?>
<athena xmlns="http://schemas.microsoft.com/edu/athena" version="0.1.3517.0">
  <timings duration="13427"/>
</athena>
</file>

<file path=customXml/item75.xml><?xml version="1.0" encoding="utf-8"?>
<athena xmlns="http://schemas.microsoft.com/edu/athena" version="0.1.3517.0">
  <timings duration="54203">
    <event time="22284" type="OnNext" clickIndex="1" wacClickIndex="1"/>
  </timings>
</athena>
</file>

<file path=customXml/item76.xml><?xml version="1.0" encoding="utf-8"?>
<athena xmlns="http://schemas.microsoft.com/edu/athena" version="0.1.3517.0">
  <media streamable="true" recordStart="0" recordEnd="70113" recordLength="70133" audioOnly="true" start="0" end="70113" audioFormat="{00001610-0000-0010-8000-00AA00389B71}" audioRate="44100" muted="false" volume="0.8" fadeIn="0" fadeOut="0" videoFormat="{34363248-0000-0010-8000-00AA00389B71}" videoRate="15" videoWidth="256" videoHeight="256"/>
</athena>
</file>

<file path=customXml/item77.xml><?xml version="1.0" encoding="utf-8"?>
<athena xmlns="http://schemas.microsoft.com/edu/athena" version="0.1.3517.0">
  <media streamable="true" recordStart="0" recordEnd="26549" recordLength="26599" audioOnly="true"/>
</athena>
</file>

<file path=customXml/item78.xml><?xml version="1.0" encoding="utf-8"?>
<athena xmlns="http://schemas.microsoft.com/edu/athena" version="0.1.3517.0">
  <media streamable="true" recordStart="0" recordEnd="14180" recordLength="14199" audioOnly="true"/>
</athena>
</file>

<file path=customXml/item79.xml><?xml version="1.0" encoding="utf-8"?>
<athena xmlns="http://schemas.microsoft.com/edu/athena" version="0.1.3517.0">
  <media streamable="true" recordStart="0" recordEnd="23740" recordLength="23759" audioOnly="true"/>
</athena>
</file>

<file path=customXml/item8.xml><?xml version="1.0" encoding="utf-8"?>
<athena xmlns="http://schemas.microsoft.com/edu/athena" version="0.1.3517.0">
  <media streamable="true" recordStart="0" recordEnd="53186" recordLength="53208" audioOnly="true"/>
</athena>
</file>

<file path=customXml/item80.xml><?xml version="1.0" encoding="utf-8"?>
<athena xmlns="http://schemas.microsoft.com/edu/athena" version="0.1.3517.0">
  <media streamable="true" recordStart="0" recordEnd="50272" recordLength="50333" audioOnly="true"/>
</athena>
</file>

<file path=customXml/item81.xml><?xml version="1.0" encoding="utf-8"?>
<athena xmlns="http://schemas.microsoft.com/edu/athena" version="0.1.3517.0">
  <timings duration="5970"/>
</athena>
</file>

<file path=customXml/item82.xml><?xml version="1.0" encoding="utf-8"?>
<athena xmlns="http://schemas.microsoft.com/edu/athena" version="0.1.3517.0">
  <media streamable="true" recordStart="0" recordEnd="82191" recordLength="82238" audioOnly="true" start="0" end="82191" audioFormat="{00001610-0000-0010-8000-00AA00389B71}" audioRate="44100" muted="false" volume="0.8" fadeIn="0" fadeOut="0" videoFormat="{34363248-0000-0010-8000-00AA00389B71}" videoRate="15" videoWidth="256" videoHeight="256"/>
</athena>
</file>

<file path=customXml/item83.xml><?xml version="1.0" encoding="utf-8"?>
<athena xmlns="http://schemas.microsoft.com/edu/athena" version="0.1.3517.0">
  <media streamable="true" recordStart="0" recordEnd="2848" recordLength="2876" audioOnly="true"/>
</athena>
</file>

<file path=customXml/item84.xml><?xml version="1.0" encoding="utf-8"?>
<athena xmlns="http://schemas.microsoft.com/edu/athena" version="0.1.3517.0">
  <media streamable="true" recordStart="0" recordEnd="46601" recordLength="46625" audioOnly="true" start="0" end="46601" audioFormat="{00001610-0000-0010-8000-00AA00389B71}" audioRate="44100" muted="false" volume="0.8" fadeIn="0" fadeOut="0" videoFormat="{34363248-0000-0010-8000-00AA00389B71}" videoRate="15" videoWidth="256" videoHeight="256"/>
</athena>
</file>

<file path=customXml/item85.xml><?xml version="1.0" encoding="utf-8"?>
<athena xmlns="http://schemas.microsoft.com/edu/athena" version="0.1.3517.0">
  <media streamable="true" recordStart="0" recordEnd="15212" recordLength="15245" audioOnly="true"/>
</athena>
</file>

<file path=customXml/item86.xml><?xml version="1.0" encoding="utf-8"?>
<athena xmlns="http://schemas.microsoft.com/edu/athena" version="0.1.3517.0">
  <media streamable="true" recordStart="0" recordEnd="66438" recordLength="66489" audioOnly="true" start="0" end="66438" audioFormat="{00001610-0000-0010-8000-00AA00389B71}" audioRate="44100" muted="false" volume="0.8" fadeIn="0" fadeOut="0" videoFormat="{34363248-0000-0010-8000-00AA00389B71}" videoRate="15" videoWidth="256" videoHeight="256"/>
</athena>
</file>

<file path=customXml/item87.xml><?xml version="1.0" encoding="utf-8"?>
<athena xmlns="http://schemas.microsoft.com/edu/athena" version="0.1.3517.0">
  <timings duration="43582"/>
</athena>
</file>

<file path=customXml/item88.xml><?xml version="1.0" encoding="utf-8"?>
<athena xmlns="http://schemas.microsoft.com/edu/athena" version="0.1.3517.0">
  <media streamable="true" recordStart="0" recordEnd="14040" recordLength="14050" audioOnly="true"/>
</athena>
</file>

<file path=customXml/item89.xml><?xml version="1.0" encoding="utf-8"?>
<athena xmlns="http://schemas.microsoft.com/edu/athena" version="0.1.3517.0">
  <media streamable="true" recordStart="0" recordEnd="10221" recordLength="10266" audioOnly="true"/>
</athena>
</file>

<file path=customXml/item9.xml><?xml version="1.0" encoding="utf-8"?>
<athena xmlns="http://schemas.microsoft.com/edu/athena" version="0.1.3517.0">
  <media streamable="true" recordStart="0" recordEnd="53544" recordLength="53557" audioOnly="true" start="0" end="53544" audioFormat="{00001610-0000-0010-8000-00AA00389B71}" audioRate="44100" muted="false" volume="0.8" fadeIn="0" fadeOut="0" videoFormat="{34363248-0000-0010-8000-00AA00389B71}" videoRate="15" videoWidth="256" videoHeight="256"/>
</athena>
</file>

<file path=customXml/item90.xml><?xml version="1.0" encoding="utf-8"?>
<athena xmlns="http://schemas.microsoft.com/edu/athena" version="0.1.3517.0">
  <media streamable="true" recordStart="0" recordEnd="17306" recordLength="17333" audioOnly="true"/>
</athena>
</file>

<file path=customXml/item91.xml><?xml version="1.0" encoding="utf-8"?>
<athena xmlns="http://schemas.microsoft.com/edu/athena" version="0.1.3517.0">
  <media streamable="true" recordStart="0" recordEnd="9745" recordLength="9775" audioOnly="true"/>
</athena>
</file>

<file path=customXml/item92.xml><?xml version="1.0" encoding="utf-8"?>
<athena xmlns="http://schemas.microsoft.com/edu/athena" version="0.1.3517.0">
  <media streamable="true" recordStart="0" recordEnd="54938" recordLength="54960" audioOnly="true" start="0" end="54938" audioFormat="{00001610-0000-0010-8000-00AA00389B71}" audioRate="44100" muted="false" volume="0.8" fadeIn="0" fadeOut="0" videoFormat="{34363248-0000-0010-8000-00AA00389B71}" videoRate="15" videoWidth="256" videoHeight="256"/>
</athena>
</file>

<file path=customXml/item93.xml><?xml version="1.0" encoding="utf-8"?>
<athena xmlns="http://schemas.microsoft.com/edu/athena" version="0.1.3517.0">
  <media streamable="true" recordStart="0" recordEnd="35697" recordLength="35733" audioOnly="true" start="0" end="35697" audioFormat="{00001610-0000-0010-8000-00AA00389B71}" audioRate="44100" muted="false" volume="0.8" fadeIn="0" fadeOut="0" videoFormat="{34363248-0000-0010-8000-00AA00389B71}" videoRate="15" videoWidth="256" videoHeight="256"/>
</athena>
</file>

<file path=customXml/item94.xml><?xml version="1.0" encoding="utf-8"?>
<athena xmlns="http://schemas.microsoft.com/edu/athena" version="0.1.3517.0">
  <timings duration="62122"/>
</athena>
</file>

<file path=customXml/item95.xml><?xml version="1.0" encoding="utf-8"?>
<athena xmlns="http://schemas.microsoft.com/edu/athena" version="0.1.3517.0">
  <timings duration="89639"/>
</athena>
</file>

<file path=customXml/item96.xml><?xml version="1.0" encoding="utf-8"?>
<athena xmlns="http://schemas.microsoft.com/edu/athena" version="0.1.3517.0">
  <media streamable="true" recordStart="0" recordEnd="3731" recordLength="3734" audioOnly="true" start="0" end="3731" audioFormat="{00001610-0000-0010-8000-00AA00389B71}" audioRate="44100" muted="false" volume="0.8" fadeIn="0" fadeOut="0" videoFormat="{34363248-0000-0010-8000-00AA00389B71}" videoRate="15" videoWidth="256" videoHeight="256"/>
</athena>
</file>

<file path=customXml/item97.xml><?xml version="1.0" encoding="utf-8"?>
<athena xmlns="http://schemas.microsoft.com/edu/athena" version="0.1.3517.0">
  <media streamable="true" recordStart="0" recordEnd="18900" recordLength="18944" audioOnly="true" start="0" end="18900" audioFormat="{00001610-0000-0010-8000-00AA00389B71}" audioRate="44100" muted="false" volume="0.8" fadeIn="0" fadeOut="0" videoFormat="{34363248-0000-0010-8000-00AA00389B71}" videoRate="15" videoWidth="256" videoHeight="256"/>
</athena>
</file>

<file path=customXml/item98.xml><?xml version="1.0" encoding="utf-8"?>
<athena xmlns="http://schemas.microsoft.com/edu/athena" version="0.1.3517.0">
  <media streamable="true" recordStart="0" recordEnd="2593" recordLength="2646" audioOnly="true"/>
</athena>
</file>

<file path=customXml/item99.xml><?xml version="1.0" encoding="utf-8"?>
<athena xmlns="http://schemas.microsoft.com/edu/athena" version="0.1.3517.0">
  <media streamable="true" recordStart="0" recordEnd="2941" recordLength="2956" audioOnly="true"/>
</athena>
</file>

<file path=customXml/itemProps1.xml><?xml version="1.0" encoding="utf-8"?>
<ds:datastoreItem xmlns:ds="http://schemas.openxmlformats.org/officeDocument/2006/customXml" ds:itemID="{A40995AA-4606-4AF8-A97C-CB2CFAB27679}">
  <ds:schemaRefs>
    <ds:schemaRef ds:uri="http://schemas.microsoft.com/edu/athena"/>
  </ds:schemaRefs>
</ds:datastoreItem>
</file>

<file path=customXml/itemProps10.xml><?xml version="1.0" encoding="utf-8"?>
<ds:datastoreItem xmlns:ds="http://schemas.openxmlformats.org/officeDocument/2006/customXml" ds:itemID="{7D5F6EA8-ACBF-4F73-B914-3AFB1C627045}">
  <ds:schemaRefs>
    <ds:schemaRef ds:uri="http://schemas.microsoft.com/edu/athena"/>
  </ds:schemaRefs>
</ds:datastoreItem>
</file>

<file path=customXml/itemProps100.xml><?xml version="1.0" encoding="utf-8"?>
<ds:datastoreItem xmlns:ds="http://schemas.openxmlformats.org/officeDocument/2006/customXml" ds:itemID="{FE66C9F5-5AED-4D4E-BB70-D7FB7AA97153}">
  <ds:schemaRefs>
    <ds:schemaRef ds:uri="http://schemas.microsoft.com/edu/athena"/>
  </ds:schemaRefs>
</ds:datastoreItem>
</file>

<file path=customXml/itemProps101.xml><?xml version="1.0" encoding="utf-8"?>
<ds:datastoreItem xmlns:ds="http://schemas.openxmlformats.org/officeDocument/2006/customXml" ds:itemID="{AA602228-9B71-4F0B-8AD2-E6ACD108C33B}">
  <ds:schemaRefs>
    <ds:schemaRef ds:uri="http://schemas.microsoft.com/edu/athena"/>
  </ds:schemaRefs>
</ds:datastoreItem>
</file>

<file path=customXml/itemProps102.xml><?xml version="1.0" encoding="utf-8"?>
<ds:datastoreItem xmlns:ds="http://schemas.openxmlformats.org/officeDocument/2006/customXml" ds:itemID="{9EC7D921-00EA-4B8C-8109-9A6B6B0C043C}">
  <ds:schemaRefs>
    <ds:schemaRef ds:uri="http://schemas.microsoft.com/edu/athena"/>
  </ds:schemaRefs>
</ds:datastoreItem>
</file>

<file path=customXml/itemProps103.xml><?xml version="1.0" encoding="utf-8"?>
<ds:datastoreItem xmlns:ds="http://schemas.openxmlformats.org/officeDocument/2006/customXml" ds:itemID="{78ECD516-01A0-40D9-8DBD-409E25D94D24}">
  <ds:schemaRefs>
    <ds:schemaRef ds:uri="http://schemas.microsoft.com/edu/athena"/>
  </ds:schemaRefs>
</ds:datastoreItem>
</file>

<file path=customXml/itemProps104.xml><?xml version="1.0" encoding="utf-8"?>
<ds:datastoreItem xmlns:ds="http://schemas.openxmlformats.org/officeDocument/2006/customXml" ds:itemID="{2C173EA8-EB2A-4EE4-8445-A190E89A95BB}">
  <ds:schemaRefs>
    <ds:schemaRef ds:uri="http://schemas.microsoft.com/edu/athena"/>
  </ds:schemaRefs>
</ds:datastoreItem>
</file>

<file path=customXml/itemProps105.xml><?xml version="1.0" encoding="utf-8"?>
<ds:datastoreItem xmlns:ds="http://schemas.openxmlformats.org/officeDocument/2006/customXml" ds:itemID="{D63075DE-A341-4747-8AFE-A0F058CD48BD}">
  <ds:schemaRefs>
    <ds:schemaRef ds:uri="http://schemas.microsoft.com/edu/athena"/>
  </ds:schemaRefs>
</ds:datastoreItem>
</file>

<file path=customXml/itemProps106.xml><?xml version="1.0" encoding="utf-8"?>
<ds:datastoreItem xmlns:ds="http://schemas.openxmlformats.org/officeDocument/2006/customXml" ds:itemID="{1C94F3CE-91C5-4C14-8B07-44626ADC9681}">
  <ds:schemaRefs>
    <ds:schemaRef ds:uri="http://schemas.microsoft.com/edu/athena"/>
  </ds:schemaRefs>
</ds:datastoreItem>
</file>

<file path=customXml/itemProps107.xml><?xml version="1.0" encoding="utf-8"?>
<ds:datastoreItem xmlns:ds="http://schemas.openxmlformats.org/officeDocument/2006/customXml" ds:itemID="{E5CBC252-A330-45DF-8277-50165AAE20B1}">
  <ds:schemaRefs>
    <ds:schemaRef ds:uri="http://schemas.microsoft.com/edu/athena"/>
  </ds:schemaRefs>
</ds:datastoreItem>
</file>

<file path=customXml/itemProps108.xml><?xml version="1.0" encoding="utf-8"?>
<ds:datastoreItem xmlns:ds="http://schemas.openxmlformats.org/officeDocument/2006/customXml" ds:itemID="{6D53BD32-AE6F-4D42-8055-A98C10C34631}">
  <ds:schemaRefs>
    <ds:schemaRef ds:uri="http://schemas.microsoft.com/edu/athena"/>
  </ds:schemaRefs>
</ds:datastoreItem>
</file>

<file path=customXml/itemProps109.xml><?xml version="1.0" encoding="utf-8"?>
<ds:datastoreItem xmlns:ds="http://schemas.openxmlformats.org/officeDocument/2006/customXml" ds:itemID="{C5954C47-6582-4EAD-AC10-21DE0D75A386}">
  <ds:schemaRefs>
    <ds:schemaRef ds:uri="http://schemas.microsoft.com/edu/athena"/>
  </ds:schemaRefs>
</ds:datastoreItem>
</file>

<file path=customXml/itemProps11.xml><?xml version="1.0" encoding="utf-8"?>
<ds:datastoreItem xmlns:ds="http://schemas.openxmlformats.org/officeDocument/2006/customXml" ds:itemID="{2CAF3467-EFEB-4049-AF3F-D698AFD65736}">
  <ds:schemaRefs>
    <ds:schemaRef ds:uri="http://schemas.microsoft.com/edu/athena"/>
  </ds:schemaRefs>
</ds:datastoreItem>
</file>

<file path=customXml/itemProps110.xml><?xml version="1.0" encoding="utf-8"?>
<ds:datastoreItem xmlns:ds="http://schemas.openxmlformats.org/officeDocument/2006/customXml" ds:itemID="{D3CAEE53-09CE-4D54-A5F7-8F331F9B953D}">
  <ds:schemaRefs>
    <ds:schemaRef ds:uri="http://schemas.microsoft.com/edu/athena"/>
  </ds:schemaRefs>
</ds:datastoreItem>
</file>

<file path=customXml/itemProps111.xml><?xml version="1.0" encoding="utf-8"?>
<ds:datastoreItem xmlns:ds="http://schemas.openxmlformats.org/officeDocument/2006/customXml" ds:itemID="{BFC071FE-F210-4399-85EE-C8690BA5E225}">
  <ds:schemaRefs>
    <ds:schemaRef ds:uri="http://schemas.microsoft.com/edu/athena"/>
  </ds:schemaRefs>
</ds:datastoreItem>
</file>

<file path=customXml/itemProps112.xml><?xml version="1.0" encoding="utf-8"?>
<ds:datastoreItem xmlns:ds="http://schemas.openxmlformats.org/officeDocument/2006/customXml" ds:itemID="{012D92C4-17B2-43FB-BE31-E9CE7794B943}">
  <ds:schemaRefs>
    <ds:schemaRef ds:uri="http://schemas.microsoft.com/edu/athena"/>
  </ds:schemaRefs>
</ds:datastoreItem>
</file>

<file path=customXml/itemProps113.xml><?xml version="1.0" encoding="utf-8"?>
<ds:datastoreItem xmlns:ds="http://schemas.openxmlformats.org/officeDocument/2006/customXml" ds:itemID="{FCF18032-0437-4307-BA83-69F223533DAE}">
  <ds:schemaRefs>
    <ds:schemaRef ds:uri="http://schemas.microsoft.com/edu/athena"/>
  </ds:schemaRefs>
</ds:datastoreItem>
</file>

<file path=customXml/itemProps114.xml><?xml version="1.0" encoding="utf-8"?>
<ds:datastoreItem xmlns:ds="http://schemas.openxmlformats.org/officeDocument/2006/customXml" ds:itemID="{61D958FF-7F73-4531-90E2-2734FE420550}">
  <ds:schemaRefs>
    <ds:schemaRef ds:uri="http://schemas.microsoft.com/edu/athena"/>
  </ds:schemaRefs>
</ds:datastoreItem>
</file>

<file path=customXml/itemProps115.xml><?xml version="1.0" encoding="utf-8"?>
<ds:datastoreItem xmlns:ds="http://schemas.openxmlformats.org/officeDocument/2006/customXml" ds:itemID="{6C366A40-0190-4222-B77D-5F1C2267D797}">
  <ds:schemaRefs>
    <ds:schemaRef ds:uri="http://schemas.microsoft.com/edu/athena"/>
  </ds:schemaRefs>
</ds:datastoreItem>
</file>

<file path=customXml/itemProps116.xml><?xml version="1.0" encoding="utf-8"?>
<ds:datastoreItem xmlns:ds="http://schemas.openxmlformats.org/officeDocument/2006/customXml" ds:itemID="{775B8FBD-FDE0-4177-89EC-8A4E6365ADA1}">
  <ds:schemaRefs>
    <ds:schemaRef ds:uri="http://schemas.microsoft.com/edu/athena"/>
  </ds:schemaRefs>
</ds:datastoreItem>
</file>

<file path=customXml/itemProps117.xml><?xml version="1.0" encoding="utf-8"?>
<ds:datastoreItem xmlns:ds="http://schemas.openxmlformats.org/officeDocument/2006/customXml" ds:itemID="{B1CBE5E0-660E-460B-B91D-45E613BF1051}">
  <ds:schemaRefs>
    <ds:schemaRef ds:uri="http://schemas.microsoft.com/edu/athena"/>
  </ds:schemaRefs>
</ds:datastoreItem>
</file>

<file path=customXml/itemProps118.xml><?xml version="1.0" encoding="utf-8"?>
<ds:datastoreItem xmlns:ds="http://schemas.openxmlformats.org/officeDocument/2006/customXml" ds:itemID="{C5B6B7A0-4E71-418D-AC6C-93EBDDA47B73}">
  <ds:schemaRefs>
    <ds:schemaRef ds:uri="http://schemas.microsoft.com/edu/athena"/>
  </ds:schemaRefs>
</ds:datastoreItem>
</file>

<file path=customXml/itemProps119.xml><?xml version="1.0" encoding="utf-8"?>
<ds:datastoreItem xmlns:ds="http://schemas.openxmlformats.org/officeDocument/2006/customXml" ds:itemID="{77C2C734-80FB-4ED0-9198-2F79B501F501}">
  <ds:schemaRefs>
    <ds:schemaRef ds:uri="http://schemas.microsoft.com/edu/athena"/>
  </ds:schemaRefs>
</ds:datastoreItem>
</file>

<file path=customXml/itemProps12.xml><?xml version="1.0" encoding="utf-8"?>
<ds:datastoreItem xmlns:ds="http://schemas.openxmlformats.org/officeDocument/2006/customXml" ds:itemID="{8EF2A46B-41CD-46BD-B7FA-BAEB21E35BFA}">
  <ds:schemaRefs>
    <ds:schemaRef ds:uri="http://schemas.microsoft.com/edu/athena"/>
  </ds:schemaRefs>
</ds:datastoreItem>
</file>

<file path=customXml/itemProps120.xml><?xml version="1.0" encoding="utf-8"?>
<ds:datastoreItem xmlns:ds="http://schemas.openxmlformats.org/officeDocument/2006/customXml" ds:itemID="{0208311F-294D-4711-AF08-2EAC398FB58D}">
  <ds:schemaRefs>
    <ds:schemaRef ds:uri="http://schemas.microsoft.com/edu/athena"/>
  </ds:schemaRefs>
</ds:datastoreItem>
</file>

<file path=customXml/itemProps121.xml><?xml version="1.0" encoding="utf-8"?>
<ds:datastoreItem xmlns:ds="http://schemas.openxmlformats.org/officeDocument/2006/customXml" ds:itemID="{9869F2E2-9038-47C3-BBA3-0EC086E3728C}">
  <ds:schemaRefs>
    <ds:schemaRef ds:uri="http://schemas.microsoft.com/edu/athena"/>
  </ds:schemaRefs>
</ds:datastoreItem>
</file>

<file path=customXml/itemProps122.xml><?xml version="1.0" encoding="utf-8"?>
<ds:datastoreItem xmlns:ds="http://schemas.openxmlformats.org/officeDocument/2006/customXml" ds:itemID="{E17EEEEF-FCC5-4E96-A7A8-7A80E22CB4C7}">
  <ds:schemaRefs>
    <ds:schemaRef ds:uri="http://schemas.microsoft.com/edu/athena"/>
  </ds:schemaRefs>
</ds:datastoreItem>
</file>

<file path=customXml/itemProps123.xml><?xml version="1.0" encoding="utf-8"?>
<ds:datastoreItem xmlns:ds="http://schemas.openxmlformats.org/officeDocument/2006/customXml" ds:itemID="{88DE2F54-1B44-4988-8AE8-70E56C896CBF}">
  <ds:schemaRefs>
    <ds:schemaRef ds:uri="http://schemas.microsoft.com/edu/athena"/>
  </ds:schemaRefs>
</ds:datastoreItem>
</file>

<file path=customXml/itemProps124.xml><?xml version="1.0" encoding="utf-8"?>
<ds:datastoreItem xmlns:ds="http://schemas.openxmlformats.org/officeDocument/2006/customXml" ds:itemID="{83A7008E-28DE-45BB-8D41-C0EA38C7B5F0}">
  <ds:schemaRefs>
    <ds:schemaRef ds:uri="http://schemas.microsoft.com/edu/athena"/>
  </ds:schemaRefs>
</ds:datastoreItem>
</file>

<file path=customXml/itemProps125.xml><?xml version="1.0" encoding="utf-8"?>
<ds:datastoreItem xmlns:ds="http://schemas.openxmlformats.org/officeDocument/2006/customXml" ds:itemID="{301F7354-41AD-4613-ACF3-2CBD411D8984}">
  <ds:schemaRefs>
    <ds:schemaRef ds:uri="http://schemas.microsoft.com/edu/athena"/>
  </ds:schemaRefs>
</ds:datastoreItem>
</file>

<file path=customXml/itemProps126.xml><?xml version="1.0" encoding="utf-8"?>
<ds:datastoreItem xmlns:ds="http://schemas.openxmlformats.org/officeDocument/2006/customXml" ds:itemID="{4B13DB72-3C52-4196-BAC7-E1A96B63BA5A}">
  <ds:schemaRefs>
    <ds:schemaRef ds:uri="http://schemas.microsoft.com/edu/athena"/>
  </ds:schemaRefs>
</ds:datastoreItem>
</file>

<file path=customXml/itemProps127.xml><?xml version="1.0" encoding="utf-8"?>
<ds:datastoreItem xmlns:ds="http://schemas.openxmlformats.org/officeDocument/2006/customXml" ds:itemID="{AE19840A-E861-418E-B70D-E388A454D986}">
  <ds:schemaRefs>
    <ds:schemaRef ds:uri="http://schemas.microsoft.com/edu/athena"/>
  </ds:schemaRefs>
</ds:datastoreItem>
</file>

<file path=customXml/itemProps128.xml><?xml version="1.0" encoding="utf-8"?>
<ds:datastoreItem xmlns:ds="http://schemas.openxmlformats.org/officeDocument/2006/customXml" ds:itemID="{85D693E5-F35F-4D98-9285-7FE9FD102A0F}">
  <ds:schemaRefs>
    <ds:schemaRef ds:uri="http://schemas.microsoft.com/edu/athena"/>
  </ds:schemaRefs>
</ds:datastoreItem>
</file>

<file path=customXml/itemProps129.xml><?xml version="1.0" encoding="utf-8"?>
<ds:datastoreItem xmlns:ds="http://schemas.openxmlformats.org/officeDocument/2006/customXml" ds:itemID="{6E459334-2F84-4B0B-8883-F47552A55436}">
  <ds:schemaRefs>
    <ds:schemaRef ds:uri="http://schemas.microsoft.com/edu/athena"/>
  </ds:schemaRefs>
</ds:datastoreItem>
</file>

<file path=customXml/itemProps13.xml><?xml version="1.0" encoding="utf-8"?>
<ds:datastoreItem xmlns:ds="http://schemas.openxmlformats.org/officeDocument/2006/customXml" ds:itemID="{D037E7B2-37C5-4B77-82B3-8DEB352B0951}">
  <ds:schemaRefs>
    <ds:schemaRef ds:uri="http://schemas.microsoft.com/edu/athena"/>
  </ds:schemaRefs>
</ds:datastoreItem>
</file>

<file path=customXml/itemProps130.xml><?xml version="1.0" encoding="utf-8"?>
<ds:datastoreItem xmlns:ds="http://schemas.openxmlformats.org/officeDocument/2006/customXml" ds:itemID="{889414D7-F531-409B-B077-91EB91B383F1}">
  <ds:schemaRefs>
    <ds:schemaRef ds:uri="http://schemas.microsoft.com/edu/athena"/>
  </ds:schemaRefs>
</ds:datastoreItem>
</file>

<file path=customXml/itemProps131.xml><?xml version="1.0" encoding="utf-8"?>
<ds:datastoreItem xmlns:ds="http://schemas.openxmlformats.org/officeDocument/2006/customXml" ds:itemID="{057B1324-5A40-41CA-9729-B6BD5CAB006E}">
  <ds:schemaRefs>
    <ds:schemaRef ds:uri="http://schemas.microsoft.com/edu/athena"/>
  </ds:schemaRefs>
</ds:datastoreItem>
</file>

<file path=customXml/itemProps132.xml><?xml version="1.0" encoding="utf-8"?>
<ds:datastoreItem xmlns:ds="http://schemas.openxmlformats.org/officeDocument/2006/customXml" ds:itemID="{BC1B6958-FFA4-4D62-950B-671A7BC68A9F}">
  <ds:schemaRefs>
    <ds:schemaRef ds:uri="http://schemas.microsoft.com/edu/athena"/>
  </ds:schemaRefs>
</ds:datastoreItem>
</file>

<file path=customXml/itemProps133.xml><?xml version="1.0" encoding="utf-8"?>
<ds:datastoreItem xmlns:ds="http://schemas.openxmlformats.org/officeDocument/2006/customXml" ds:itemID="{3365D826-0B27-457A-B9E1-7C2BA4FF075D}">
  <ds:schemaRefs>
    <ds:schemaRef ds:uri="http://schemas.microsoft.com/edu/athena"/>
  </ds:schemaRefs>
</ds:datastoreItem>
</file>

<file path=customXml/itemProps134.xml><?xml version="1.0" encoding="utf-8"?>
<ds:datastoreItem xmlns:ds="http://schemas.openxmlformats.org/officeDocument/2006/customXml" ds:itemID="{B0E4A250-32D2-4C24-B777-26384CF14D96}">
  <ds:schemaRefs>
    <ds:schemaRef ds:uri="http://schemas.microsoft.com/edu/athena"/>
  </ds:schemaRefs>
</ds:datastoreItem>
</file>

<file path=customXml/itemProps135.xml><?xml version="1.0" encoding="utf-8"?>
<ds:datastoreItem xmlns:ds="http://schemas.openxmlformats.org/officeDocument/2006/customXml" ds:itemID="{B2801D3A-212D-4723-96F8-0391C9A85370}">
  <ds:schemaRefs>
    <ds:schemaRef ds:uri="http://schemas.microsoft.com/edu/athena"/>
  </ds:schemaRefs>
</ds:datastoreItem>
</file>

<file path=customXml/itemProps136.xml><?xml version="1.0" encoding="utf-8"?>
<ds:datastoreItem xmlns:ds="http://schemas.openxmlformats.org/officeDocument/2006/customXml" ds:itemID="{1A155922-B6D0-481B-8192-E5ADE985D35C}">
  <ds:schemaRefs>
    <ds:schemaRef ds:uri="http://schemas.microsoft.com/edu/athena"/>
  </ds:schemaRefs>
</ds:datastoreItem>
</file>

<file path=customXml/itemProps137.xml><?xml version="1.0" encoding="utf-8"?>
<ds:datastoreItem xmlns:ds="http://schemas.openxmlformats.org/officeDocument/2006/customXml" ds:itemID="{D1F1EB53-8A88-4939-BB80-36D6850E7B51}">
  <ds:schemaRefs>
    <ds:schemaRef ds:uri="http://schemas.microsoft.com/edu/athena"/>
  </ds:schemaRefs>
</ds:datastoreItem>
</file>

<file path=customXml/itemProps138.xml><?xml version="1.0" encoding="utf-8"?>
<ds:datastoreItem xmlns:ds="http://schemas.openxmlformats.org/officeDocument/2006/customXml" ds:itemID="{8E2F3C25-3C09-4A3E-A97E-743D0B04FCC6}">
  <ds:schemaRefs>
    <ds:schemaRef ds:uri="http://schemas.microsoft.com/edu/athena"/>
  </ds:schemaRefs>
</ds:datastoreItem>
</file>

<file path=customXml/itemProps139.xml><?xml version="1.0" encoding="utf-8"?>
<ds:datastoreItem xmlns:ds="http://schemas.openxmlformats.org/officeDocument/2006/customXml" ds:itemID="{514CD11A-542C-4772-87C5-0F40344A0ADB}">
  <ds:schemaRefs>
    <ds:schemaRef ds:uri="http://schemas.microsoft.com/edu/athena"/>
  </ds:schemaRefs>
</ds:datastoreItem>
</file>

<file path=customXml/itemProps14.xml><?xml version="1.0" encoding="utf-8"?>
<ds:datastoreItem xmlns:ds="http://schemas.openxmlformats.org/officeDocument/2006/customXml" ds:itemID="{92586572-942C-456A-B758-AD3D4FE35D40}">
  <ds:schemaRefs>
    <ds:schemaRef ds:uri="http://schemas.microsoft.com/edu/athena"/>
  </ds:schemaRefs>
</ds:datastoreItem>
</file>

<file path=customXml/itemProps140.xml><?xml version="1.0" encoding="utf-8"?>
<ds:datastoreItem xmlns:ds="http://schemas.openxmlformats.org/officeDocument/2006/customXml" ds:itemID="{8868D1D3-BF6E-443C-AA85-DA085EA86438}">
  <ds:schemaRefs>
    <ds:schemaRef ds:uri="http://schemas.microsoft.com/edu/athena"/>
  </ds:schemaRefs>
</ds:datastoreItem>
</file>

<file path=customXml/itemProps141.xml><?xml version="1.0" encoding="utf-8"?>
<ds:datastoreItem xmlns:ds="http://schemas.openxmlformats.org/officeDocument/2006/customXml" ds:itemID="{D89A58C4-C62F-47EF-AB48-EBD39426C1AC}">
  <ds:schemaRefs>
    <ds:schemaRef ds:uri="http://schemas.microsoft.com/edu/athena"/>
  </ds:schemaRefs>
</ds:datastoreItem>
</file>

<file path=customXml/itemProps142.xml><?xml version="1.0" encoding="utf-8"?>
<ds:datastoreItem xmlns:ds="http://schemas.openxmlformats.org/officeDocument/2006/customXml" ds:itemID="{7D8740FE-C205-422E-9F63-CD7AF632E029}">
  <ds:schemaRefs>
    <ds:schemaRef ds:uri="http://schemas.microsoft.com/edu/athena"/>
  </ds:schemaRefs>
</ds:datastoreItem>
</file>

<file path=customXml/itemProps143.xml><?xml version="1.0" encoding="utf-8"?>
<ds:datastoreItem xmlns:ds="http://schemas.openxmlformats.org/officeDocument/2006/customXml" ds:itemID="{E777AC81-5494-4BC7-AA99-1F4D832EBC2F}">
  <ds:schemaRefs>
    <ds:schemaRef ds:uri="http://schemas.microsoft.com/edu/athena"/>
  </ds:schemaRefs>
</ds:datastoreItem>
</file>

<file path=customXml/itemProps144.xml><?xml version="1.0" encoding="utf-8"?>
<ds:datastoreItem xmlns:ds="http://schemas.openxmlformats.org/officeDocument/2006/customXml" ds:itemID="{BF47D23D-0393-4D05-B05E-EEEDA4478B0C}">
  <ds:schemaRefs>
    <ds:schemaRef ds:uri="http://schemas.microsoft.com/edu/athena"/>
  </ds:schemaRefs>
</ds:datastoreItem>
</file>

<file path=customXml/itemProps145.xml><?xml version="1.0" encoding="utf-8"?>
<ds:datastoreItem xmlns:ds="http://schemas.openxmlformats.org/officeDocument/2006/customXml" ds:itemID="{058090C9-99CF-48DB-9EE5-B7BDCE0B1723}">
  <ds:schemaRefs>
    <ds:schemaRef ds:uri="http://schemas.microsoft.com/edu/athena"/>
  </ds:schemaRefs>
</ds:datastoreItem>
</file>

<file path=customXml/itemProps146.xml><?xml version="1.0" encoding="utf-8"?>
<ds:datastoreItem xmlns:ds="http://schemas.openxmlformats.org/officeDocument/2006/customXml" ds:itemID="{F3388208-C3FF-4DA4-AB92-599713FC5A96}">
  <ds:schemaRefs>
    <ds:schemaRef ds:uri="http://schemas.microsoft.com/edu/athena"/>
  </ds:schemaRefs>
</ds:datastoreItem>
</file>

<file path=customXml/itemProps147.xml><?xml version="1.0" encoding="utf-8"?>
<ds:datastoreItem xmlns:ds="http://schemas.openxmlformats.org/officeDocument/2006/customXml" ds:itemID="{CD26402E-FAF1-4764-A488-290AF81142FC}">
  <ds:schemaRefs>
    <ds:schemaRef ds:uri="http://schemas.microsoft.com/edu/athena"/>
  </ds:schemaRefs>
</ds:datastoreItem>
</file>

<file path=customXml/itemProps148.xml><?xml version="1.0" encoding="utf-8"?>
<ds:datastoreItem xmlns:ds="http://schemas.openxmlformats.org/officeDocument/2006/customXml" ds:itemID="{78E0695E-7D3E-43C3-A90A-72C2308D0C47}">
  <ds:schemaRefs>
    <ds:schemaRef ds:uri="http://schemas.microsoft.com/edu/athena"/>
  </ds:schemaRefs>
</ds:datastoreItem>
</file>

<file path=customXml/itemProps149.xml><?xml version="1.0" encoding="utf-8"?>
<ds:datastoreItem xmlns:ds="http://schemas.openxmlformats.org/officeDocument/2006/customXml" ds:itemID="{49FA45D5-AD18-4092-AC73-3EEA56C05D29}">
  <ds:schemaRefs>
    <ds:schemaRef ds:uri="http://schemas.microsoft.com/edu/athena"/>
  </ds:schemaRefs>
</ds:datastoreItem>
</file>

<file path=customXml/itemProps15.xml><?xml version="1.0" encoding="utf-8"?>
<ds:datastoreItem xmlns:ds="http://schemas.openxmlformats.org/officeDocument/2006/customXml" ds:itemID="{1995261B-2D9C-4E1C-9CEB-31951220A27D}">
  <ds:schemaRefs>
    <ds:schemaRef ds:uri="http://schemas.microsoft.com/edu/athena"/>
  </ds:schemaRefs>
</ds:datastoreItem>
</file>

<file path=customXml/itemProps150.xml><?xml version="1.0" encoding="utf-8"?>
<ds:datastoreItem xmlns:ds="http://schemas.openxmlformats.org/officeDocument/2006/customXml" ds:itemID="{FE080B90-18C1-4F6C-9EDC-C5FD6CD87A13}">
  <ds:schemaRefs>
    <ds:schemaRef ds:uri="http://schemas.microsoft.com/edu/athena"/>
  </ds:schemaRefs>
</ds:datastoreItem>
</file>

<file path=customXml/itemProps151.xml><?xml version="1.0" encoding="utf-8"?>
<ds:datastoreItem xmlns:ds="http://schemas.openxmlformats.org/officeDocument/2006/customXml" ds:itemID="{3C495528-5488-4FCF-8910-C9111500EC01}">
  <ds:schemaRefs>
    <ds:schemaRef ds:uri="http://schemas.microsoft.com/edu/athena"/>
  </ds:schemaRefs>
</ds:datastoreItem>
</file>

<file path=customXml/itemProps152.xml><?xml version="1.0" encoding="utf-8"?>
<ds:datastoreItem xmlns:ds="http://schemas.openxmlformats.org/officeDocument/2006/customXml" ds:itemID="{A6A04CCC-92F6-48AB-958C-BAB6F39F0600}">
  <ds:schemaRefs>
    <ds:schemaRef ds:uri="http://schemas.microsoft.com/edu/athena"/>
  </ds:schemaRefs>
</ds:datastoreItem>
</file>

<file path=customXml/itemProps153.xml><?xml version="1.0" encoding="utf-8"?>
<ds:datastoreItem xmlns:ds="http://schemas.openxmlformats.org/officeDocument/2006/customXml" ds:itemID="{079CB3F8-7051-47FA-9A03-7826E4392ABC}">
  <ds:schemaRefs>
    <ds:schemaRef ds:uri="http://schemas.microsoft.com/edu/athena"/>
  </ds:schemaRefs>
</ds:datastoreItem>
</file>

<file path=customXml/itemProps154.xml><?xml version="1.0" encoding="utf-8"?>
<ds:datastoreItem xmlns:ds="http://schemas.openxmlformats.org/officeDocument/2006/customXml" ds:itemID="{D823322C-E1AD-4C7D-A652-DB9F1F5AC4C7}">
  <ds:schemaRefs>
    <ds:schemaRef ds:uri="http://schemas.microsoft.com/edu/athena"/>
  </ds:schemaRefs>
</ds:datastoreItem>
</file>

<file path=customXml/itemProps155.xml><?xml version="1.0" encoding="utf-8"?>
<ds:datastoreItem xmlns:ds="http://schemas.openxmlformats.org/officeDocument/2006/customXml" ds:itemID="{B1CECB31-97FA-4958-AA43-083481975618}">
  <ds:schemaRefs>
    <ds:schemaRef ds:uri="http://schemas.microsoft.com/edu/athena"/>
  </ds:schemaRefs>
</ds:datastoreItem>
</file>

<file path=customXml/itemProps156.xml><?xml version="1.0" encoding="utf-8"?>
<ds:datastoreItem xmlns:ds="http://schemas.openxmlformats.org/officeDocument/2006/customXml" ds:itemID="{915C46B3-EC43-4F1C-9E26-2272D1088E95}">
  <ds:schemaRefs>
    <ds:schemaRef ds:uri="http://schemas.microsoft.com/edu/athena"/>
  </ds:schemaRefs>
</ds:datastoreItem>
</file>

<file path=customXml/itemProps157.xml><?xml version="1.0" encoding="utf-8"?>
<ds:datastoreItem xmlns:ds="http://schemas.openxmlformats.org/officeDocument/2006/customXml" ds:itemID="{D61115C0-F0F3-466C-9347-D355820DA6D1}">
  <ds:schemaRefs>
    <ds:schemaRef ds:uri="http://schemas.microsoft.com/edu/athena"/>
  </ds:schemaRefs>
</ds:datastoreItem>
</file>

<file path=customXml/itemProps158.xml><?xml version="1.0" encoding="utf-8"?>
<ds:datastoreItem xmlns:ds="http://schemas.openxmlformats.org/officeDocument/2006/customXml" ds:itemID="{518D4837-EFCC-41AC-99B5-56325845F24A}">
  <ds:schemaRefs>
    <ds:schemaRef ds:uri="http://schemas.microsoft.com/edu/athena"/>
  </ds:schemaRefs>
</ds:datastoreItem>
</file>

<file path=customXml/itemProps159.xml><?xml version="1.0" encoding="utf-8"?>
<ds:datastoreItem xmlns:ds="http://schemas.openxmlformats.org/officeDocument/2006/customXml" ds:itemID="{4534F5B9-F91C-4F24-B22C-F20D3E814408}">
  <ds:schemaRefs>
    <ds:schemaRef ds:uri="http://schemas.microsoft.com/edu/athena"/>
  </ds:schemaRefs>
</ds:datastoreItem>
</file>

<file path=customXml/itemProps16.xml><?xml version="1.0" encoding="utf-8"?>
<ds:datastoreItem xmlns:ds="http://schemas.openxmlformats.org/officeDocument/2006/customXml" ds:itemID="{87024AA3-8517-4A9F-B473-64BF2DD53028}">
  <ds:schemaRefs>
    <ds:schemaRef ds:uri="http://schemas.microsoft.com/edu/athena"/>
  </ds:schemaRefs>
</ds:datastoreItem>
</file>

<file path=customXml/itemProps160.xml><?xml version="1.0" encoding="utf-8"?>
<ds:datastoreItem xmlns:ds="http://schemas.openxmlformats.org/officeDocument/2006/customXml" ds:itemID="{39C3EC52-605A-47C8-BE46-17B1CA4AEDDD}">
  <ds:schemaRefs>
    <ds:schemaRef ds:uri="http://schemas.microsoft.com/edu/athena"/>
  </ds:schemaRefs>
</ds:datastoreItem>
</file>

<file path=customXml/itemProps161.xml><?xml version="1.0" encoding="utf-8"?>
<ds:datastoreItem xmlns:ds="http://schemas.openxmlformats.org/officeDocument/2006/customXml" ds:itemID="{2D670466-E44B-4F41-BB0E-A8F75A3F52D2}">
  <ds:schemaRefs>
    <ds:schemaRef ds:uri="http://schemas.microsoft.com/edu/athena"/>
  </ds:schemaRefs>
</ds:datastoreItem>
</file>

<file path=customXml/itemProps162.xml><?xml version="1.0" encoding="utf-8"?>
<ds:datastoreItem xmlns:ds="http://schemas.openxmlformats.org/officeDocument/2006/customXml" ds:itemID="{2B91308B-DCE4-4C31-9545-9DC11ACE17AD}">
  <ds:schemaRefs>
    <ds:schemaRef ds:uri="http://schemas.microsoft.com/edu/athena"/>
  </ds:schemaRefs>
</ds:datastoreItem>
</file>

<file path=customXml/itemProps163.xml><?xml version="1.0" encoding="utf-8"?>
<ds:datastoreItem xmlns:ds="http://schemas.openxmlformats.org/officeDocument/2006/customXml" ds:itemID="{104266BD-FF1F-409A-988F-B800E3A01A05}">
  <ds:schemaRefs>
    <ds:schemaRef ds:uri="http://schemas.microsoft.com/edu/athena"/>
  </ds:schemaRefs>
</ds:datastoreItem>
</file>

<file path=customXml/itemProps164.xml><?xml version="1.0" encoding="utf-8"?>
<ds:datastoreItem xmlns:ds="http://schemas.openxmlformats.org/officeDocument/2006/customXml" ds:itemID="{7D637E47-62BC-4714-99D9-1832E0791A38}">
  <ds:schemaRefs>
    <ds:schemaRef ds:uri="http://schemas.microsoft.com/edu/athena"/>
  </ds:schemaRefs>
</ds:datastoreItem>
</file>

<file path=customXml/itemProps165.xml><?xml version="1.0" encoding="utf-8"?>
<ds:datastoreItem xmlns:ds="http://schemas.openxmlformats.org/officeDocument/2006/customXml" ds:itemID="{ACC6A082-3019-4239-98AC-309A61032F97}">
  <ds:schemaRefs>
    <ds:schemaRef ds:uri="http://schemas.microsoft.com/edu/athena"/>
  </ds:schemaRefs>
</ds:datastoreItem>
</file>

<file path=customXml/itemProps166.xml><?xml version="1.0" encoding="utf-8"?>
<ds:datastoreItem xmlns:ds="http://schemas.openxmlformats.org/officeDocument/2006/customXml" ds:itemID="{D58072BA-8B4E-41FD-BBC8-FADF9B83E8EC}">
  <ds:schemaRefs>
    <ds:schemaRef ds:uri="http://schemas.microsoft.com/edu/athena"/>
  </ds:schemaRefs>
</ds:datastoreItem>
</file>

<file path=customXml/itemProps17.xml><?xml version="1.0" encoding="utf-8"?>
<ds:datastoreItem xmlns:ds="http://schemas.openxmlformats.org/officeDocument/2006/customXml" ds:itemID="{AF7E9026-0F8B-40E4-9283-5C278D1EC0BA}">
  <ds:schemaRefs>
    <ds:schemaRef ds:uri="http://schemas.microsoft.com/edu/athena"/>
  </ds:schemaRefs>
</ds:datastoreItem>
</file>

<file path=customXml/itemProps18.xml><?xml version="1.0" encoding="utf-8"?>
<ds:datastoreItem xmlns:ds="http://schemas.openxmlformats.org/officeDocument/2006/customXml" ds:itemID="{BCCB5A4C-CA49-480C-BAE6-C3E885597370}">
  <ds:schemaRefs>
    <ds:schemaRef ds:uri="http://schemas.microsoft.com/edu/athena"/>
  </ds:schemaRefs>
</ds:datastoreItem>
</file>

<file path=customXml/itemProps19.xml><?xml version="1.0" encoding="utf-8"?>
<ds:datastoreItem xmlns:ds="http://schemas.openxmlformats.org/officeDocument/2006/customXml" ds:itemID="{24B0E7B6-C865-4A06-A9BB-AD7E24623017}">
  <ds:schemaRefs>
    <ds:schemaRef ds:uri="http://schemas.microsoft.com/edu/athena"/>
  </ds:schemaRefs>
</ds:datastoreItem>
</file>

<file path=customXml/itemProps2.xml><?xml version="1.0" encoding="utf-8"?>
<ds:datastoreItem xmlns:ds="http://schemas.openxmlformats.org/officeDocument/2006/customXml" ds:itemID="{7701CA00-C1A4-4197-A94D-5DCB39696B6B}">
  <ds:schemaRefs>
    <ds:schemaRef ds:uri="http://schemas.microsoft.com/edu/athena"/>
  </ds:schemaRefs>
</ds:datastoreItem>
</file>

<file path=customXml/itemProps20.xml><?xml version="1.0" encoding="utf-8"?>
<ds:datastoreItem xmlns:ds="http://schemas.openxmlformats.org/officeDocument/2006/customXml" ds:itemID="{13237A22-647D-4D8A-ACD0-FEBABA3BC89F}">
  <ds:schemaRefs>
    <ds:schemaRef ds:uri="http://schemas.microsoft.com/edu/athena"/>
  </ds:schemaRefs>
</ds:datastoreItem>
</file>

<file path=customXml/itemProps21.xml><?xml version="1.0" encoding="utf-8"?>
<ds:datastoreItem xmlns:ds="http://schemas.openxmlformats.org/officeDocument/2006/customXml" ds:itemID="{B7748BED-6FD9-4213-98D0-D893D314774C}">
  <ds:schemaRefs>
    <ds:schemaRef ds:uri="http://schemas.microsoft.com/edu/athena"/>
  </ds:schemaRefs>
</ds:datastoreItem>
</file>

<file path=customXml/itemProps22.xml><?xml version="1.0" encoding="utf-8"?>
<ds:datastoreItem xmlns:ds="http://schemas.openxmlformats.org/officeDocument/2006/customXml" ds:itemID="{FFB72019-0746-455E-B7E9-25C6BD613E2D}">
  <ds:schemaRefs>
    <ds:schemaRef ds:uri="http://schemas.microsoft.com/edu/athena"/>
  </ds:schemaRefs>
</ds:datastoreItem>
</file>

<file path=customXml/itemProps23.xml><?xml version="1.0" encoding="utf-8"?>
<ds:datastoreItem xmlns:ds="http://schemas.openxmlformats.org/officeDocument/2006/customXml" ds:itemID="{FF1C8FB0-6A92-41D5-B39D-061477F8D6DD}">
  <ds:schemaRefs>
    <ds:schemaRef ds:uri="http://schemas.microsoft.com/edu/athena"/>
  </ds:schemaRefs>
</ds:datastoreItem>
</file>

<file path=customXml/itemProps24.xml><?xml version="1.0" encoding="utf-8"?>
<ds:datastoreItem xmlns:ds="http://schemas.openxmlformats.org/officeDocument/2006/customXml" ds:itemID="{D65B6B10-22E8-43BF-A04D-90934A98E903}">
  <ds:schemaRefs>
    <ds:schemaRef ds:uri="http://schemas.microsoft.com/edu/athena"/>
  </ds:schemaRefs>
</ds:datastoreItem>
</file>

<file path=customXml/itemProps25.xml><?xml version="1.0" encoding="utf-8"?>
<ds:datastoreItem xmlns:ds="http://schemas.openxmlformats.org/officeDocument/2006/customXml" ds:itemID="{F6C3FA26-31B8-4916-9CEB-179F57CEC996}">
  <ds:schemaRefs>
    <ds:schemaRef ds:uri="http://schemas.microsoft.com/edu/athena"/>
  </ds:schemaRefs>
</ds:datastoreItem>
</file>

<file path=customXml/itemProps26.xml><?xml version="1.0" encoding="utf-8"?>
<ds:datastoreItem xmlns:ds="http://schemas.openxmlformats.org/officeDocument/2006/customXml" ds:itemID="{05FE0AE7-FF0A-464B-ACFD-18C31BBF46A2}">
  <ds:schemaRefs>
    <ds:schemaRef ds:uri="http://schemas.microsoft.com/edu/athena"/>
  </ds:schemaRefs>
</ds:datastoreItem>
</file>

<file path=customXml/itemProps27.xml><?xml version="1.0" encoding="utf-8"?>
<ds:datastoreItem xmlns:ds="http://schemas.openxmlformats.org/officeDocument/2006/customXml" ds:itemID="{80C94DE6-E706-460B-A21D-67F303CF0E68}">
  <ds:schemaRefs>
    <ds:schemaRef ds:uri="http://schemas.microsoft.com/edu/athena"/>
  </ds:schemaRefs>
</ds:datastoreItem>
</file>

<file path=customXml/itemProps28.xml><?xml version="1.0" encoding="utf-8"?>
<ds:datastoreItem xmlns:ds="http://schemas.openxmlformats.org/officeDocument/2006/customXml" ds:itemID="{5F00D15A-F0DE-42F9-948D-CE37A8ABE0D0}">
  <ds:schemaRefs>
    <ds:schemaRef ds:uri="http://schemas.microsoft.com/edu/athena"/>
  </ds:schemaRefs>
</ds:datastoreItem>
</file>

<file path=customXml/itemProps29.xml><?xml version="1.0" encoding="utf-8"?>
<ds:datastoreItem xmlns:ds="http://schemas.openxmlformats.org/officeDocument/2006/customXml" ds:itemID="{D3905133-2549-4927-B663-138A2691F0A5}">
  <ds:schemaRefs>
    <ds:schemaRef ds:uri="http://schemas.microsoft.com/edu/athena"/>
  </ds:schemaRefs>
</ds:datastoreItem>
</file>

<file path=customXml/itemProps3.xml><?xml version="1.0" encoding="utf-8"?>
<ds:datastoreItem xmlns:ds="http://schemas.openxmlformats.org/officeDocument/2006/customXml" ds:itemID="{E740E248-B4C4-4D38-9E9B-D6E061174EA3}">
  <ds:schemaRefs>
    <ds:schemaRef ds:uri="http://schemas.microsoft.com/edu/athena"/>
  </ds:schemaRefs>
</ds:datastoreItem>
</file>

<file path=customXml/itemProps30.xml><?xml version="1.0" encoding="utf-8"?>
<ds:datastoreItem xmlns:ds="http://schemas.openxmlformats.org/officeDocument/2006/customXml" ds:itemID="{77D982EA-E1EB-4607-96FE-430A832481A4}">
  <ds:schemaRefs>
    <ds:schemaRef ds:uri="http://schemas.microsoft.com/edu/athena"/>
  </ds:schemaRefs>
</ds:datastoreItem>
</file>

<file path=customXml/itemProps31.xml><?xml version="1.0" encoding="utf-8"?>
<ds:datastoreItem xmlns:ds="http://schemas.openxmlformats.org/officeDocument/2006/customXml" ds:itemID="{73702CC0-7C0E-437A-9193-CE199F44E06E}">
  <ds:schemaRefs>
    <ds:schemaRef ds:uri="http://schemas.microsoft.com/edu/athena"/>
  </ds:schemaRefs>
</ds:datastoreItem>
</file>

<file path=customXml/itemProps32.xml><?xml version="1.0" encoding="utf-8"?>
<ds:datastoreItem xmlns:ds="http://schemas.openxmlformats.org/officeDocument/2006/customXml" ds:itemID="{FA26EDBE-2DFB-4F23-8880-B09166427155}">
  <ds:schemaRefs>
    <ds:schemaRef ds:uri="http://schemas.microsoft.com/edu/athena"/>
  </ds:schemaRefs>
</ds:datastoreItem>
</file>

<file path=customXml/itemProps33.xml><?xml version="1.0" encoding="utf-8"?>
<ds:datastoreItem xmlns:ds="http://schemas.openxmlformats.org/officeDocument/2006/customXml" ds:itemID="{DC5B75C7-BEA0-4764-8489-EF0231EC96D8}">
  <ds:schemaRefs>
    <ds:schemaRef ds:uri="http://schemas.microsoft.com/edu/athena"/>
  </ds:schemaRefs>
</ds:datastoreItem>
</file>

<file path=customXml/itemProps34.xml><?xml version="1.0" encoding="utf-8"?>
<ds:datastoreItem xmlns:ds="http://schemas.openxmlformats.org/officeDocument/2006/customXml" ds:itemID="{AFA5ED65-F75B-426C-A817-10B0E06150F0}">
  <ds:schemaRefs>
    <ds:schemaRef ds:uri="http://schemas.microsoft.com/edu/athena"/>
  </ds:schemaRefs>
</ds:datastoreItem>
</file>

<file path=customXml/itemProps35.xml><?xml version="1.0" encoding="utf-8"?>
<ds:datastoreItem xmlns:ds="http://schemas.openxmlformats.org/officeDocument/2006/customXml" ds:itemID="{80914F7A-FD61-4CC5-984B-E36A4D65BD02}">
  <ds:schemaRefs>
    <ds:schemaRef ds:uri="http://schemas.microsoft.com/edu/athena"/>
  </ds:schemaRefs>
</ds:datastoreItem>
</file>

<file path=customXml/itemProps36.xml><?xml version="1.0" encoding="utf-8"?>
<ds:datastoreItem xmlns:ds="http://schemas.openxmlformats.org/officeDocument/2006/customXml" ds:itemID="{04BB556F-B4E9-470E-A8FF-F98077BD2823}">
  <ds:schemaRefs>
    <ds:schemaRef ds:uri="http://schemas.microsoft.com/edu/athena"/>
  </ds:schemaRefs>
</ds:datastoreItem>
</file>

<file path=customXml/itemProps37.xml><?xml version="1.0" encoding="utf-8"?>
<ds:datastoreItem xmlns:ds="http://schemas.openxmlformats.org/officeDocument/2006/customXml" ds:itemID="{04EE80B1-0D7B-4D5A-B15E-1BB24D84ABF2}">
  <ds:schemaRefs>
    <ds:schemaRef ds:uri="http://schemas.microsoft.com/edu/athena"/>
  </ds:schemaRefs>
</ds:datastoreItem>
</file>

<file path=customXml/itemProps38.xml><?xml version="1.0" encoding="utf-8"?>
<ds:datastoreItem xmlns:ds="http://schemas.openxmlformats.org/officeDocument/2006/customXml" ds:itemID="{EEC2B563-29EA-4CAE-9B6A-EDB460D6DE70}">
  <ds:schemaRefs>
    <ds:schemaRef ds:uri="http://schemas.microsoft.com/edu/athena"/>
  </ds:schemaRefs>
</ds:datastoreItem>
</file>

<file path=customXml/itemProps39.xml><?xml version="1.0" encoding="utf-8"?>
<ds:datastoreItem xmlns:ds="http://schemas.openxmlformats.org/officeDocument/2006/customXml" ds:itemID="{CAB44448-0011-4E84-8FF7-49FC5BEE5182}">
  <ds:schemaRefs>
    <ds:schemaRef ds:uri="http://schemas.microsoft.com/edu/athena"/>
  </ds:schemaRefs>
</ds:datastoreItem>
</file>

<file path=customXml/itemProps4.xml><?xml version="1.0" encoding="utf-8"?>
<ds:datastoreItem xmlns:ds="http://schemas.openxmlformats.org/officeDocument/2006/customXml" ds:itemID="{861605F7-CEF2-422D-A159-4F45FC29F7F1}">
  <ds:schemaRefs>
    <ds:schemaRef ds:uri="http://schemas.microsoft.com/edu/athena"/>
  </ds:schemaRefs>
</ds:datastoreItem>
</file>

<file path=customXml/itemProps40.xml><?xml version="1.0" encoding="utf-8"?>
<ds:datastoreItem xmlns:ds="http://schemas.openxmlformats.org/officeDocument/2006/customXml" ds:itemID="{48B9004F-283F-413F-82F3-585A699A6810}">
  <ds:schemaRefs>
    <ds:schemaRef ds:uri="http://schemas.microsoft.com/edu/athena"/>
  </ds:schemaRefs>
</ds:datastoreItem>
</file>

<file path=customXml/itemProps41.xml><?xml version="1.0" encoding="utf-8"?>
<ds:datastoreItem xmlns:ds="http://schemas.openxmlformats.org/officeDocument/2006/customXml" ds:itemID="{342B2604-56EC-4A27-94BC-B9CC036C4745}">
  <ds:schemaRefs>
    <ds:schemaRef ds:uri="http://schemas.microsoft.com/edu/athena"/>
  </ds:schemaRefs>
</ds:datastoreItem>
</file>

<file path=customXml/itemProps42.xml><?xml version="1.0" encoding="utf-8"?>
<ds:datastoreItem xmlns:ds="http://schemas.openxmlformats.org/officeDocument/2006/customXml" ds:itemID="{2EF7BD29-5AB4-4AAD-8395-7DB013D16035}">
  <ds:schemaRefs>
    <ds:schemaRef ds:uri="http://schemas.microsoft.com/edu/athena"/>
  </ds:schemaRefs>
</ds:datastoreItem>
</file>

<file path=customXml/itemProps43.xml><?xml version="1.0" encoding="utf-8"?>
<ds:datastoreItem xmlns:ds="http://schemas.openxmlformats.org/officeDocument/2006/customXml" ds:itemID="{61E1878D-B4CB-4378-9E50-9F3D95521AAE}">
  <ds:schemaRefs>
    <ds:schemaRef ds:uri="http://schemas.microsoft.com/edu/athena"/>
  </ds:schemaRefs>
</ds:datastoreItem>
</file>

<file path=customXml/itemProps44.xml><?xml version="1.0" encoding="utf-8"?>
<ds:datastoreItem xmlns:ds="http://schemas.openxmlformats.org/officeDocument/2006/customXml" ds:itemID="{D3B2E475-0282-4D25-B602-181A7B4641FB}">
  <ds:schemaRefs>
    <ds:schemaRef ds:uri="http://schemas.microsoft.com/edu/athena"/>
  </ds:schemaRefs>
</ds:datastoreItem>
</file>

<file path=customXml/itemProps45.xml><?xml version="1.0" encoding="utf-8"?>
<ds:datastoreItem xmlns:ds="http://schemas.openxmlformats.org/officeDocument/2006/customXml" ds:itemID="{5F99DE6C-0421-48BA-B3A3-E5F9615E9139}">
  <ds:schemaRefs>
    <ds:schemaRef ds:uri="http://schemas.microsoft.com/edu/athena"/>
  </ds:schemaRefs>
</ds:datastoreItem>
</file>

<file path=customXml/itemProps46.xml><?xml version="1.0" encoding="utf-8"?>
<ds:datastoreItem xmlns:ds="http://schemas.openxmlformats.org/officeDocument/2006/customXml" ds:itemID="{7828EAB5-B5B9-4931-841C-E8CF09BB85A8}">
  <ds:schemaRefs>
    <ds:schemaRef ds:uri="http://schemas.microsoft.com/edu/athena"/>
  </ds:schemaRefs>
</ds:datastoreItem>
</file>

<file path=customXml/itemProps47.xml><?xml version="1.0" encoding="utf-8"?>
<ds:datastoreItem xmlns:ds="http://schemas.openxmlformats.org/officeDocument/2006/customXml" ds:itemID="{39C3DF2C-D755-4304-B4ED-46C7920236CC}">
  <ds:schemaRefs>
    <ds:schemaRef ds:uri="http://schemas.microsoft.com/edu/athena"/>
  </ds:schemaRefs>
</ds:datastoreItem>
</file>

<file path=customXml/itemProps48.xml><?xml version="1.0" encoding="utf-8"?>
<ds:datastoreItem xmlns:ds="http://schemas.openxmlformats.org/officeDocument/2006/customXml" ds:itemID="{73868B65-8379-4481-A20F-2249F739A578}">
  <ds:schemaRefs>
    <ds:schemaRef ds:uri="http://schemas.microsoft.com/edu/athena"/>
  </ds:schemaRefs>
</ds:datastoreItem>
</file>

<file path=customXml/itemProps49.xml><?xml version="1.0" encoding="utf-8"?>
<ds:datastoreItem xmlns:ds="http://schemas.openxmlformats.org/officeDocument/2006/customXml" ds:itemID="{D192D9E2-2F28-4E75-8425-5D342E518953}">
  <ds:schemaRefs>
    <ds:schemaRef ds:uri="http://schemas.microsoft.com/edu/athena"/>
  </ds:schemaRefs>
</ds:datastoreItem>
</file>

<file path=customXml/itemProps5.xml><?xml version="1.0" encoding="utf-8"?>
<ds:datastoreItem xmlns:ds="http://schemas.openxmlformats.org/officeDocument/2006/customXml" ds:itemID="{12224370-1BCF-4183-8D4C-8D8783EE34B2}">
  <ds:schemaRefs>
    <ds:schemaRef ds:uri="http://schemas.microsoft.com/edu/athena"/>
  </ds:schemaRefs>
</ds:datastoreItem>
</file>

<file path=customXml/itemProps50.xml><?xml version="1.0" encoding="utf-8"?>
<ds:datastoreItem xmlns:ds="http://schemas.openxmlformats.org/officeDocument/2006/customXml" ds:itemID="{E1185BD1-A586-4FDB-BCCF-FE19B481B2E3}">
  <ds:schemaRefs>
    <ds:schemaRef ds:uri="http://schemas.microsoft.com/edu/athena"/>
  </ds:schemaRefs>
</ds:datastoreItem>
</file>

<file path=customXml/itemProps51.xml><?xml version="1.0" encoding="utf-8"?>
<ds:datastoreItem xmlns:ds="http://schemas.openxmlformats.org/officeDocument/2006/customXml" ds:itemID="{B3417E5B-D325-4D5A-B139-2381ACC740AE}">
  <ds:schemaRefs>
    <ds:schemaRef ds:uri="http://schemas.microsoft.com/edu/athena"/>
  </ds:schemaRefs>
</ds:datastoreItem>
</file>

<file path=customXml/itemProps52.xml><?xml version="1.0" encoding="utf-8"?>
<ds:datastoreItem xmlns:ds="http://schemas.openxmlformats.org/officeDocument/2006/customXml" ds:itemID="{07A6461B-6161-45E1-85EC-1491235C6827}">
  <ds:schemaRefs>
    <ds:schemaRef ds:uri="http://schemas.microsoft.com/edu/athena"/>
  </ds:schemaRefs>
</ds:datastoreItem>
</file>

<file path=customXml/itemProps53.xml><?xml version="1.0" encoding="utf-8"?>
<ds:datastoreItem xmlns:ds="http://schemas.openxmlformats.org/officeDocument/2006/customXml" ds:itemID="{6A058EC1-ED2E-4DED-9565-A33390E1FAF6}">
  <ds:schemaRefs>
    <ds:schemaRef ds:uri="http://schemas.microsoft.com/edu/athena"/>
  </ds:schemaRefs>
</ds:datastoreItem>
</file>

<file path=customXml/itemProps54.xml><?xml version="1.0" encoding="utf-8"?>
<ds:datastoreItem xmlns:ds="http://schemas.openxmlformats.org/officeDocument/2006/customXml" ds:itemID="{B1D8CF72-5696-4C30-BC40-5A0321649D7C}">
  <ds:schemaRefs>
    <ds:schemaRef ds:uri="http://schemas.microsoft.com/edu/athena"/>
  </ds:schemaRefs>
</ds:datastoreItem>
</file>

<file path=customXml/itemProps55.xml><?xml version="1.0" encoding="utf-8"?>
<ds:datastoreItem xmlns:ds="http://schemas.openxmlformats.org/officeDocument/2006/customXml" ds:itemID="{DE8B4DF0-B85A-41D0-8206-6D04A20D22F6}">
  <ds:schemaRefs>
    <ds:schemaRef ds:uri="http://schemas.microsoft.com/edu/athena"/>
  </ds:schemaRefs>
</ds:datastoreItem>
</file>

<file path=customXml/itemProps56.xml><?xml version="1.0" encoding="utf-8"?>
<ds:datastoreItem xmlns:ds="http://schemas.openxmlformats.org/officeDocument/2006/customXml" ds:itemID="{0888A2C0-B139-4CEC-B479-D50BB01F8451}">
  <ds:schemaRefs>
    <ds:schemaRef ds:uri="http://schemas.microsoft.com/edu/athena"/>
  </ds:schemaRefs>
</ds:datastoreItem>
</file>

<file path=customXml/itemProps57.xml><?xml version="1.0" encoding="utf-8"?>
<ds:datastoreItem xmlns:ds="http://schemas.openxmlformats.org/officeDocument/2006/customXml" ds:itemID="{5028AF84-B379-4DC8-9F05-F948E28783BC}">
  <ds:schemaRefs>
    <ds:schemaRef ds:uri="http://schemas.microsoft.com/edu/athena"/>
  </ds:schemaRefs>
</ds:datastoreItem>
</file>

<file path=customXml/itemProps58.xml><?xml version="1.0" encoding="utf-8"?>
<ds:datastoreItem xmlns:ds="http://schemas.openxmlformats.org/officeDocument/2006/customXml" ds:itemID="{D8DC8B8E-206C-4304-8E34-1B60981BD9D1}">
  <ds:schemaRefs>
    <ds:schemaRef ds:uri="http://schemas.microsoft.com/edu/athena"/>
  </ds:schemaRefs>
</ds:datastoreItem>
</file>

<file path=customXml/itemProps59.xml><?xml version="1.0" encoding="utf-8"?>
<ds:datastoreItem xmlns:ds="http://schemas.openxmlformats.org/officeDocument/2006/customXml" ds:itemID="{4EAB550C-B207-4A06-99D7-A789ED024E92}">
  <ds:schemaRefs>
    <ds:schemaRef ds:uri="http://schemas.microsoft.com/edu/athena"/>
  </ds:schemaRefs>
</ds:datastoreItem>
</file>

<file path=customXml/itemProps6.xml><?xml version="1.0" encoding="utf-8"?>
<ds:datastoreItem xmlns:ds="http://schemas.openxmlformats.org/officeDocument/2006/customXml" ds:itemID="{7492C294-F83B-481F-B680-F55F2BDF9DD4}">
  <ds:schemaRefs>
    <ds:schemaRef ds:uri="http://schemas.microsoft.com/edu/athena"/>
  </ds:schemaRefs>
</ds:datastoreItem>
</file>

<file path=customXml/itemProps60.xml><?xml version="1.0" encoding="utf-8"?>
<ds:datastoreItem xmlns:ds="http://schemas.openxmlformats.org/officeDocument/2006/customXml" ds:itemID="{F410494C-EFE5-4E00-B2E7-32D72C0D47D2}">
  <ds:schemaRefs>
    <ds:schemaRef ds:uri="http://schemas.microsoft.com/edu/athena"/>
  </ds:schemaRefs>
</ds:datastoreItem>
</file>

<file path=customXml/itemProps61.xml><?xml version="1.0" encoding="utf-8"?>
<ds:datastoreItem xmlns:ds="http://schemas.openxmlformats.org/officeDocument/2006/customXml" ds:itemID="{E59A7F29-D312-44E8-B3F5-EAB3EFD0E74A}">
  <ds:schemaRefs>
    <ds:schemaRef ds:uri="http://schemas.microsoft.com/edu/athena"/>
  </ds:schemaRefs>
</ds:datastoreItem>
</file>

<file path=customXml/itemProps62.xml><?xml version="1.0" encoding="utf-8"?>
<ds:datastoreItem xmlns:ds="http://schemas.openxmlformats.org/officeDocument/2006/customXml" ds:itemID="{48436C48-12D3-4676-86C7-11C5514A5995}">
  <ds:schemaRefs>
    <ds:schemaRef ds:uri="http://schemas.microsoft.com/edu/athena"/>
  </ds:schemaRefs>
</ds:datastoreItem>
</file>

<file path=customXml/itemProps63.xml><?xml version="1.0" encoding="utf-8"?>
<ds:datastoreItem xmlns:ds="http://schemas.openxmlformats.org/officeDocument/2006/customXml" ds:itemID="{5FF022C5-7829-4565-9B3C-1A9C94DB5561}">
  <ds:schemaRefs>
    <ds:schemaRef ds:uri="http://schemas.microsoft.com/edu/athena"/>
  </ds:schemaRefs>
</ds:datastoreItem>
</file>

<file path=customXml/itemProps64.xml><?xml version="1.0" encoding="utf-8"?>
<ds:datastoreItem xmlns:ds="http://schemas.openxmlformats.org/officeDocument/2006/customXml" ds:itemID="{249DBE5C-0561-4E8F-AD59-5CDE705C872B}">
  <ds:schemaRefs>
    <ds:schemaRef ds:uri="http://schemas.microsoft.com/edu/athena"/>
  </ds:schemaRefs>
</ds:datastoreItem>
</file>

<file path=customXml/itemProps65.xml><?xml version="1.0" encoding="utf-8"?>
<ds:datastoreItem xmlns:ds="http://schemas.openxmlformats.org/officeDocument/2006/customXml" ds:itemID="{426A0F7D-46B4-4668-A322-3D6E173B2B26}">
  <ds:schemaRefs>
    <ds:schemaRef ds:uri="http://schemas.microsoft.com/edu/athena"/>
  </ds:schemaRefs>
</ds:datastoreItem>
</file>

<file path=customXml/itemProps66.xml><?xml version="1.0" encoding="utf-8"?>
<ds:datastoreItem xmlns:ds="http://schemas.openxmlformats.org/officeDocument/2006/customXml" ds:itemID="{01B10565-E4A2-4ED1-9B92-0873BEC0AB0B}">
  <ds:schemaRefs>
    <ds:schemaRef ds:uri="http://schemas.microsoft.com/edu/athena"/>
  </ds:schemaRefs>
</ds:datastoreItem>
</file>

<file path=customXml/itemProps67.xml><?xml version="1.0" encoding="utf-8"?>
<ds:datastoreItem xmlns:ds="http://schemas.openxmlformats.org/officeDocument/2006/customXml" ds:itemID="{C690ED22-2F1E-42C6-8291-5021CEA93623}">
  <ds:schemaRefs>
    <ds:schemaRef ds:uri="http://schemas.microsoft.com/edu/athena"/>
  </ds:schemaRefs>
</ds:datastoreItem>
</file>

<file path=customXml/itemProps68.xml><?xml version="1.0" encoding="utf-8"?>
<ds:datastoreItem xmlns:ds="http://schemas.openxmlformats.org/officeDocument/2006/customXml" ds:itemID="{60EEA3AA-B0E5-47DC-A783-67A51E7F2BD6}">
  <ds:schemaRefs>
    <ds:schemaRef ds:uri="http://schemas.microsoft.com/edu/athena"/>
  </ds:schemaRefs>
</ds:datastoreItem>
</file>

<file path=customXml/itemProps69.xml><?xml version="1.0" encoding="utf-8"?>
<ds:datastoreItem xmlns:ds="http://schemas.openxmlformats.org/officeDocument/2006/customXml" ds:itemID="{3A97E788-0259-483D-AF31-F696CC27C097}">
  <ds:schemaRefs>
    <ds:schemaRef ds:uri="http://schemas.microsoft.com/edu/athena"/>
  </ds:schemaRefs>
</ds:datastoreItem>
</file>

<file path=customXml/itemProps7.xml><?xml version="1.0" encoding="utf-8"?>
<ds:datastoreItem xmlns:ds="http://schemas.openxmlformats.org/officeDocument/2006/customXml" ds:itemID="{DB57DA23-2CB8-4808-ACA3-DC12EC94A855}">
  <ds:schemaRefs>
    <ds:schemaRef ds:uri="http://schemas.microsoft.com/edu/athena"/>
  </ds:schemaRefs>
</ds:datastoreItem>
</file>

<file path=customXml/itemProps70.xml><?xml version="1.0" encoding="utf-8"?>
<ds:datastoreItem xmlns:ds="http://schemas.openxmlformats.org/officeDocument/2006/customXml" ds:itemID="{1924853D-5E2C-4D81-AB6C-8D4649A3EE6F}">
  <ds:schemaRefs>
    <ds:schemaRef ds:uri="http://schemas.microsoft.com/edu/athena"/>
  </ds:schemaRefs>
</ds:datastoreItem>
</file>

<file path=customXml/itemProps71.xml><?xml version="1.0" encoding="utf-8"?>
<ds:datastoreItem xmlns:ds="http://schemas.openxmlformats.org/officeDocument/2006/customXml" ds:itemID="{4E03BA7F-84E2-42A9-88D0-FCA9AC6A207B}">
  <ds:schemaRefs>
    <ds:schemaRef ds:uri="http://schemas.microsoft.com/edu/athena"/>
  </ds:schemaRefs>
</ds:datastoreItem>
</file>

<file path=customXml/itemProps72.xml><?xml version="1.0" encoding="utf-8"?>
<ds:datastoreItem xmlns:ds="http://schemas.openxmlformats.org/officeDocument/2006/customXml" ds:itemID="{87330DFD-568F-43EC-8276-239A14BFA99B}">
  <ds:schemaRefs>
    <ds:schemaRef ds:uri="http://schemas.microsoft.com/edu/athena"/>
  </ds:schemaRefs>
</ds:datastoreItem>
</file>

<file path=customXml/itemProps73.xml><?xml version="1.0" encoding="utf-8"?>
<ds:datastoreItem xmlns:ds="http://schemas.openxmlformats.org/officeDocument/2006/customXml" ds:itemID="{EB1D79FA-BFDC-4811-B5A2-C2B4AE430FFA}">
  <ds:schemaRefs>
    <ds:schemaRef ds:uri="http://schemas.microsoft.com/edu/athena"/>
  </ds:schemaRefs>
</ds:datastoreItem>
</file>

<file path=customXml/itemProps74.xml><?xml version="1.0" encoding="utf-8"?>
<ds:datastoreItem xmlns:ds="http://schemas.openxmlformats.org/officeDocument/2006/customXml" ds:itemID="{C947CD0E-4985-4AF2-9DBF-D3F13ECB14B6}">
  <ds:schemaRefs>
    <ds:schemaRef ds:uri="http://schemas.microsoft.com/edu/athena"/>
  </ds:schemaRefs>
</ds:datastoreItem>
</file>

<file path=customXml/itemProps75.xml><?xml version="1.0" encoding="utf-8"?>
<ds:datastoreItem xmlns:ds="http://schemas.openxmlformats.org/officeDocument/2006/customXml" ds:itemID="{31D48549-D8C5-4C6A-8F3C-3C97D544A85A}">
  <ds:schemaRefs>
    <ds:schemaRef ds:uri="http://schemas.microsoft.com/edu/athena"/>
  </ds:schemaRefs>
</ds:datastoreItem>
</file>

<file path=customXml/itemProps76.xml><?xml version="1.0" encoding="utf-8"?>
<ds:datastoreItem xmlns:ds="http://schemas.openxmlformats.org/officeDocument/2006/customXml" ds:itemID="{25D79BD7-4C0F-4816-9C3E-5CC128277135}">
  <ds:schemaRefs>
    <ds:schemaRef ds:uri="http://schemas.microsoft.com/edu/athena"/>
  </ds:schemaRefs>
</ds:datastoreItem>
</file>

<file path=customXml/itemProps77.xml><?xml version="1.0" encoding="utf-8"?>
<ds:datastoreItem xmlns:ds="http://schemas.openxmlformats.org/officeDocument/2006/customXml" ds:itemID="{B9CD057A-4AE0-4A0B-BBAD-0B4AA19EE212}">
  <ds:schemaRefs>
    <ds:schemaRef ds:uri="http://schemas.microsoft.com/edu/athena"/>
  </ds:schemaRefs>
</ds:datastoreItem>
</file>

<file path=customXml/itemProps78.xml><?xml version="1.0" encoding="utf-8"?>
<ds:datastoreItem xmlns:ds="http://schemas.openxmlformats.org/officeDocument/2006/customXml" ds:itemID="{90B25FA9-8FE8-4A2C-BE19-42894143EABE}">
  <ds:schemaRefs>
    <ds:schemaRef ds:uri="http://schemas.microsoft.com/edu/athena"/>
  </ds:schemaRefs>
</ds:datastoreItem>
</file>

<file path=customXml/itemProps79.xml><?xml version="1.0" encoding="utf-8"?>
<ds:datastoreItem xmlns:ds="http://schemas.openxmlformats.org/officeDocument/2006/customXml" ds:itemID="{9DDF25E7-5AD9-4578-B6C7-45DA98CD8514}">
  <ds:schemaRefs>
    <ds:schemaRef ds:uri="http://schemas.microsoft.com/edu/athena"/>
  </ds:schemaRefs>
</ds:datastoreItem>
</file>

<file path=customXml/itemProps8.xml><?xml version="1.0" encoding="utf-8"?>
<ds:datastoreItem xmlns:ds="http://schemas.openxmlformats.org/officeDocument/2006/customXml" ds:itemID="{CA320A6A-D5C8-498C-96C4-A9DD535E0697}">
  <ds:schemaRefs>
    <ds:schemaRef ds:uri="http://schemas.microsoft.com/edu/athena"/>
  </ds:schemaRefs>
</ds:datastoreItem>
</file>

<file path=customXml/itemProps80.xml><?xml version="1.0" encoding="utf-8"?>
<ds:datastoreItem xmlns:ds="http://schemas.openxmlformats.org/officeDocument/2006/customXml" ds:itemID="{F2CEFDDE-9B84-43AA-8114-E6CB2ACE97DD}">
  <ds:schemaRefs>
    <ds:schemaRef ds:uri="http://schemas.microsoft.com/edu/athena"/>
  </ds:schemaRefs>
</ds:datastoreItem>
</file>

<file path=customXml/itemProps81.xml><?xml version="1.0" encoding="utf-8"?>
<ds:datastoreItem xmlns:ds="http://schemas.openxmlformats.org/officeDocument/2006/customXml" ds:itemID="{BDD398DF-620F-423A-B9F8-E40D59384CCD}">
  <ds:schemaRefs>
    <ds:schemaRef ds:uri="http://schemas.microsoft.com/edu/athena"/>
  </ds:schemaRefs>
</ds:datastoreItem>
</file>

<file path=customXml/itemProps82.xml><?xml version="1.0" encoding="utf-8"?>
<ds:datastoreItem xmlns:ds="http://schemas.openxmlformats.org/officeDocument/2006/customXml" ds:itemID="{9322013B-C04D-4A23-8F5B-B66D4A211031}">
  <ds:schemaRefs>
    <ds:schemaRef ds:uri="http://schemas.microsoft.com/edu/athena"/>
  </ds:schemaRefs>
</ds:datastoreItem>
</file>

<file path=customXml/itemProps83.xml><?xml version="1.0" encoding="utf-8"?>
<ds:datastoreItem xmlns:ds="http://schemas.openxmlformats.org/officeDocument/2006/customXml" ds:itemID="{5AFB1D10-ADF5-41FB-A037-37E751C0A811}">
  <ds:schemaRefs>
    <ds:schemaRef ds:uri="http://schemas.microsoft.com/edu/athena"/>
  </ds:schemaRefs>
</ds:datastoreItem>
</file>

<file path=customXml/itemProps84.xml><?xml version="1.0" encoding="utf-8"?>
<ds:datastoreItem xmlns:ds="http://schemas.openxmlformats.org/officeDocument/2006/customXml" ds:itemID="{D8CE75AC-C752-4E10-8343-5961017CEE14}">
  <ds:schemaRefs>
    <ds:schemaRef ds:uri="http://schemas.microsoft.com/edu/athena"/>
  </ds:schemaRefs>
</ds:datastoreItem>
</file>

<file path=customXml/itemProps85.xml><?xml version="1.0" encoding="utf-8"?>
<ds:datastoreItem xmlns:ds="http://schemas.openxmlformats.org/officeDocument/2006/customXml" ds:itemID="{C8AA9A52-86BF-44DE-B15F-BC85E05190AC}">
  <ds:schemaRefs>
    <ds:schemaRef ds:uri="http://schemas.microsoft.com/edu/athena"/>
  </ds:schemaRefs>
</ds:datastoreItem>
</file>

<file path=customXml/itemProps86.xml><?xml version="1.0" encoding="utf-8"?>
<ds:datastoreItem xmlns:ds="http://schemas.openxmlformats.org/officeDocument/2006/customXml" ds:itemID="{7F1AE599-2DF9-48CE-B73F-43D3FC43F7A4}">
  <ds:schemaRefs>
    <ds:schemaRef ds:uri="http://schemas.microsoft.com/edu/athena"/>
  </ds:schemaRefs>
</ds:datastoreItem>
</file>

<file path=customXml/itemProps87.xml><?xml version="1.0" encoding="utf-8"?>
<ds:datastoreItem xmlns:ds="http://schemas.openxmlformats.org/officeDocument/2006/customXml" ds:itemID="{D83C1AAF-19E6-4975-90C4-B369E1D2DC42}">
  <ds:schemaRefs>
    <ds:schemaRef ds:uri="http://schemas.microsoft.com/edu/athena"/>
  </ds:schemaRefs>
</ds:datastoreItem>
</file>

<file path=customXml/itemProps88.xml><?xml version="1.0" encoding="utf-8"?>
<ds:datastoreItem xmlns:ds="http://schemas.openxmlformats.org/officeDocument/2006/customXml" ds:itemID="{3A9FC7E9-E368-4AA2-9A44-F48130C84D91}">
  <ds:schemaRefs>
    <ds:schemaRef ds:uri="http://schemas.microsoft.com/edu/athena"/>
  </ds:schemaRefs>
</ds:datastoreItem>
</file>

<file path=customXml/itemProps89.xml><?xml version="1.0" encoding="utf-8"?>
<ds:datastoreItem xmlns:ds="http://schemas.openxmlformats.org/officeDocument/2006/customXml" ds:itemID="{94859EEF-D772-4157-A411-5FC313F238D6}">
  <ds:schemaRefs>
    <ds:schemaRef ds:uri="http://schemas.microsoft.com/edu/athena"/>
  </ds:schemaRefs>
</ds:datastoreItem>
</file>

<file path=customXml/itemProps9.xml><?xml version="1.0" encoding="utf-8"?>
<ds:datastoreItem xmlns:ds="http://schemas.openxmlformats.org/officeDocument/2006/customXml" ds:itemID="{7AFA2C5C-AB9D-4E88-8FDB-1D1A1FE0D8D2}">
  <ds:schemaRefs>
    <ds:schemaRef ds:uri="http://schemas.microsoft.com/edu/athena"/>
  </ds:schemaRefs>
</ds:datastoreItem>
</file>

<file path=customXml/itemProps90.xml><?xml version="1.0" encoding="utf-8"?>
<ds:datastoreItem xmlns:ds="http://schemas.openxmlformats.org/officeDocument/2006/customXml" ds:itemID="{A2926A1A-8292-42CC-B446-D175C49EC904}">
  <ds:schemaRefs>
    <ds:schemaRef ds:uri="http://schemas.microsoft.com/edu/athena"/>
  </ds:schemaRefs>
</ds:datastoreItem>
</file>

<file path=customXml/itemProps91.xml><?xml version="1.0" encoding="utf-8"?>
<ds:datastoreItem xmlns:ds="http://schemas.openxmlformats.org/officeDocument/2006/customXml" ds:itemID="{94E521E8-E0E4-4E3C-BC6F-BAF0BF0FCBF8}">
  <ds:schemaRefs>
    <ds:schemaRef ds:uri="http://schemas.microsoft.com/edu/athena"/>
  </ds:schemaRefs>
</ds:datastoreItem>
</file>

<file path=customXml/itemProps92.xml><?xml version="1.0" encoding="utf-8"?>
<ds:datastoreItem xmlns:ds="http://schemas.openxmlformats.org/officeDocument/2006/customXml" ds:itemID="{F4BBEC2E-A9DD-464E-8E02-41BE45B7CCD4}">
  <ds:schemaRefs>
    <ds:schemaRef ds:uri="http://schemas.microsoft.com/edu/athena"/>
  </ds:schemaRefs>
</ds:datastoreItem>
</file>

<file path=customXml/itemProps93.xml><?xml version="1.0" encoding="utf-8"?>
<ds:datastoreItem xmlns:ds="http://schemas.openxmlformats.org/officeDocument/2006/customXml" ds:itemID="{5D133A28-AA93-43D0-A14E-A9A0D8F08E49}">
  <ds:schemaRefs>
    <ds:schemaRef ds:uri="http://schemas.microsoft.com/edu/athena"/>
  </ds:schemaRefs>
</ds:datastoreItem>
</file>

<file path=customXml/itemProps94.xml><?xml version="1.0" encoding="utf-8"?>
<ds:datastoreItem xmlns:ds="http://schemas.openxmlformats.org/officeDocument/2006/customXml" ds:itemID="{9198A138-F6C7-47C5-8780-59E516079260}">
  <ds:schemaRefs>
    <ds:schemaRef ds:uri="http://schemas.microsoft.com/edu/athena"/>
  </ds:schemaRefs>
</ds:datastoreItem>
</file>

<file path=customXml/itemProps95.xml><?xml version="1.0" encoding="utf-8"?>
<ds:datastoreItem xmlns:ds="http://schemas.openxmlformats.org/officeDocument/2006/customXml" ds:itemID="{CC1E1156-23C7-41AA-B8A6-6C3A94557408}">
  <ds:schemaRefs>
    <ds:schemaRef ds:uri="http://schemas.microsoft.com/edu/athena"/>
  </ds:schemaRefs>
</ds:datastoreItem>
</file>

<file path=customXml/itemProps96.xml><?xml version="1.0" encoding="utf-8"?>
<ds:datastoreItem xmlns:ds="http://schemas.openxmlformats.org/officeDocument/2006/customXml" ds:itemID="{04B7367A-D87A-401B-88FC-EFABA886B24D}">
  <ds:schemaRefs>
    <ds:schemaRef ds:uri="http://schemas.microsoft.com/edu/athena"/>
  </ds:schemaRefs>
</ds:datastoreItem>
</file>

<file path=customXml/itemProps97.xml><?xml version="1.0" encoding="utf-8"?>
<ds:datastoreItem xmlns:ds="http://schemas.openxmlformats.org/officeDocument/2006/customXml" ds:itemID="{14F48DB4-4386-4BC9-862A-3F09984B820D}">
  <ds:schemaRefs>
    <ds:schemaRef ds:uri="http://schemas.microsoft.com/edu/athena"/>
  </ds:schemaRefs>
</ds:datastoreItem>
</file>

<file path=customXml/itemProps98.xml><?xml version="1.0" encoding="utf-8"?>
<ds:datastoreItem xmlns:ds="http://schemas.openxmlformats.org/officeDocument/2006/customXml" ds:itemID="{E98C26CF-E693-4ACB-82E8-63CE6229042E}">
  <ds:schemaRefs>
    <ds:schemaRef ds:uri="http://schemas.microsoft.com/edu/athena"/>
  </ds:schemaRefs>
</ds:datastoreItem>
</file>

<file path=customXml/itemProps99.xml><?xml version="1.0" encoding="utf-8"?>
<ds:datastoreItem xmlns:ds="http://schemas.openxmlformats.org/officeDocument/2006/customXml" ds:itemID="{B13F874D-66BF-4487-B218-FEA73B48D931}">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20243</TotalTime>
  <Words>5828</Words>
  <Application>Microsoft Office PowerPoint</Application>
  <PresentationFormat>宽屏</PresentationFormat>
  <Paragraphs>632</Paragraphs>
  <Slides>36</Slides>
  <Notes>34</Notes>
  <HiddenSlides>0</HiddenSlides>
  <MMClips>36</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36</vt:i4>
      </vt:variant>
    </vt:vector>
  </HeadingPairs>
  <TitlesOfParts>
    <vt:vector size="44" baseType="lpstr">
      <vt:lpstr>LibertineMathMI</vt:lpstr>
      <vt:lpstr>LinBiolinumT</vt:lpstr>
      <vt:lpstr>LinLibertineT</vt:lpstr>
      <vt:lpstr>LinLibertineTI</vt:lpstr>
      <vt:lpstr>等线</vt:lpstr>
      <vt:lpstr>等线 Light</vt:lpstr>
      <vt:lpstr>Arial</vt:lpstr>
      <vt:lpstr>Office 主题​​</vt:lpstr>
      <vt:lpstr>1Pipe: Scalable Total Order Communication in Data Center Networks</vt:lpstr>
      <vt:lpstr>Ordering Hazards in Distributed Systems</vt:lpstr>
      <vt:lpstr>1Pipe Abstraction</vt:lpstr>
      <vt:lpstr>1Pipe Abstraction</vt:lpstr>
      <vt:lpstr>1Pipe Abstraction: Restricted Atomicity</vt:lpstr>
      <vt:lpstr>PowerPoint 演示文稿</vt:lpstr>
      <vt:lpstr>Strawman 1: Centralized Sequencer (Eris, SOSP’17)</vt:lpstr>
      <vt:lpstr>Strawman 2: Physical Timestamp Aggregation</vt:lpstr>
      <vt:lpstr>Data Center Topology</vt:lpstr>
      <vt:lpstr>1Pipe: Deliver Minimum Timestamp Barrier</vt:lpstr>
      <vt:lpstr>1Pipe: Hierarchical Barrier Aggregation</vt:lpstr>
      <vt:lpstr>How to Handle Packet Loss</vt:lpstr>
      <vt:lpstr>Best-effort and Reliable 1Pipe</vt:lpstr>
      <vt:lpstr>Reliable 1Pipe: Two-Phase Commit</vt:lpstr>
      <vt:lpstr>Reliable 1Pipe: Packet Loss Handling</vt:lpstr>
      <vt:lpstr>Failure Recovery of Hosts and Switches</vt:lpstr>
      <vt:lpstr>Recovery of Simultaneous Failures</vt:lpstr>
      <vt:lpstr>Limitations of Failure Recovery</vt:lpstr>
      <vt:lpstr>PowerPoint 演示文稿</vt:lpstr>
      <vt:lpstr>1Pipe Implementation on Hosts</vt:lpstr>
      <vt:lpstr>1Pipe Implementation on Switches</vt:lpstr>
      <vt:lpstr>1Pipe Implementation on Switches</vt:lpstr>
      <vt:lpstr>PowerPoint 演示文稿</vt:lpstr>
      <vt:lpstr>PowerPoint 演示文稿</vt:lpstr>
      <vt:lpstr>Testbed Setup</vt:lpstr>
      <vt:lpstr>Microbenchmarks</vt:lpstr>
      <vt:lpstr>1Pipe Has Low Overhead</vt:lpstr>
      <vt:lpstr>Case Study: Transactional Key-Value Store</vt:lpstr>
      <vt:lpstr>Case Study: Transactional Key-Value Store</vt:lpstr>
      <vt:lpstr>Case Study: Log Replication (Traditional)</vt:lpstr>
      <vt:lpstr>Case Study: 1-RTT Log Replication</vt:lpstr>
      <vt:lpstr>Case Study: Independent Transactions</vt:lpstr>
      <vt:lpstr>Case Study: Independent Transactions</vt:lpstr>
      <vt:lpstr>Limitations of 1Pipe</vt:lpstr>
      <vt:lpstr>Conclusion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 Bojie</dc:creator>
  <cp:lastModifiedBy>Li Bojie</cp:lastModifiedBy>
  <cp:revision>1753</cp:revision>
  <dcterms:created xsi:type="dcterms:W3CDTF">2021-06-11T12:27:38Z</dcterms:created>
  <dcterms:modified xsi:type="dcterms:W3CDTF">2021-08-08T08:02:40Z</dcterms:modified>
</cp:coreProperties>
</file>